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4A0EA7-68F6-4715-9211-B377DF6178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890743-D726-4EF8-BCA5-AB86905F48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4CCF21-95DD-4744-B834-0540A5D1CB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CDD917-2863-425E-A9E2-3910BBEDC9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9E5ECCD-A961-4D72-9D08-B247F3F822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4AE28D7-A430-4607-BF30-D61E31C894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E658A5-6CE5-48B3-9A81-7182360E2F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39938D-F411-4EBE-BFF7-5FF71F586E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D601BE-EDF5-45E5-8DF3-FD91A68CDB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E5FD74-BA80-436A-8C29-851C1BA13D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2F76D8-8DA1-4852-B0BB-2F4A82C2E3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5211220133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激发家长对教育的热情的示范课件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教育的重要性与家长角色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家长如何激发孩子学习兴趣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家长参与学校教育的方式与途径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培养孩子自主学习能力的方法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应对孩子学习困难与挑战的策略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家庭教育资源利用与拓展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教育的重要性与家长角色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375" r="133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增强孩子的社会竞争力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良好的教育有助于孩子在社会中立足，实现个人价值和社会价值。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塑造孩子的世界观、人生观和价值观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通过教育，孩子能够了解世界、认识自我，形成积极向上的态度和价值观。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提高孩子的综合素质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教育不仅传授知识，还培养孩子的思维能力、创新能力和人际交往能力，为未来发展打下基础。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教育对孩子成长的影响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孩子的第一任教师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营造家庭学习氛围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引导孩子的学习与成长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556" r="555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889" r="2889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家长在孩子教育中的关键作用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家长是孩子的启蒙老师，对孩子的认知、情感和行为习惯产生深远影响。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家长通过自身的言传身教和家庭环境的营造，为孩子创造良好的学习氛围。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家长关注孩子的学习进度和需求，提供必要的指导和支持，促进孩子的全面发展。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2531" r="22531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家庭教育与学校教育的互补性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家庭教育注重个性化和情感关怀，学校教育提供系统知识和社交环境，二者相辅相成。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家长与教师的沟通与协作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家长和教师保持密切联系，共同关注孩子的成长进步，形成教育合力。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家庭教育与学校教育的延伸与拓展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家长可引导孩子参与课外活动和社会实践，丰富孩子的学习体验和视野。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家庭教育与学校教育相结合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家长如何激发孩子学习兴趣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9906" b="990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创造良好的家庭学习氛围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建立家庭图书馆或阅读角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为孩子提供丰富的书籍和材料，鼓励他们自主选择阅读。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定期举办家庭学习活动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如家庭读书会、科学小实验等，让孩子在轻松愉快的氛围中学习。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家长以身作则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成为孩子学习的榜样，展示自己对学习的热情和专注度。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对孩子的问题给予耐心回应，引导他们深入思考。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鼓励孩子提问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提供实践机会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917" r="129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鼓励尝试新事物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4375" b="14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让孩子参与家务、手工制作等活动，培养他们的动手能力和解决问题的能力。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支持孩子参加课外活动、社团等，拓展他们的视野和兴趣。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鼓励孩子探索与实践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让孩子明白自己的责任和义务，学会承担后果。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5667" r="5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培养责任感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引导孩子学会与他人合作，分享经验和成果。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鼓励团队合作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教育孩子诚实守信，遵守社会道德规范。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强调诚信与正直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引导孩子树立正确价值观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家长参与学校教育的方式与途径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6741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定期参加学校组织的家长会，了解孩子在学校的表现和进步。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657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积极参加学校举办的各种活动，如运动会、文艺汇演等，展示孩子的才艺和特长。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07969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主动报名成为家长志愿者，协助学校开展各项活动，为孩子们的成长贡献力量。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556" r="555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3255" r="3255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积极参加家长会及活动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1377" b="1137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与老师保持良好沟通与合作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定期与老师进行面对面的交流，了解孩子在学校的表现和需要改进的地方。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通过电话、微信等方式与老师保持联系，及时反馈孩子在家中的学习情况和问题。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尊重老师的意见和建议，积极配合老师的工作，共同为孩子的成长努力。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https://d.book118.com/365211220133011104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2024-09-14T04:18:45.486</cp:lastPrinted>
  <dcterms:created xsi:type="dcterms:W3CDTF">2024-09-13T20:18:45Z</dcterms:created>
  <dcterms:modified xsi:type="dcterms:W3CDTF">2024-09-13T20:18:47Z</dcterms:modified>
</cp:coreProperties>
</file>