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784EF-0EF7-43E5-9324-89480BC5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E368D-9B4C-4560-BD30-0CE51D70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F2B05-7AC7-44BD-B236-9EAF77A00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E71B-5972-40A9-A00C-F8A6DF86A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950762-BC45-47C1-89AD-3E78356FE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CA3AA-C83A-419C-90A2-B96C4725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6D46FA-A9E4-4064-B3E9-A7EF06AB4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854C8-44C1-4127-BA41-2A480143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58ED0-EADF-4D01-A015-DFD89CD9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2ACF4-A6D8-478B-BB36-094870C4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0C857-7A64-4893-B35C-015F51722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1210224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男童生理健康教育知识讲座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男童生理特征与发育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男童性健康与性教育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男童性健康问题与预防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家庭与社会责任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男童生理特征与发育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男童生殖器官的发育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生殖器官的发育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男性生殖器官包括阴茎、睾丸、附睾、阴囊等，在青春期前开始发育，逐渐成熟。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睾丸的发育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睾丸是男性生殖器官中最重要的部分，负责产生精子和分泌男性激素。在青春期，睾丸的体积逐渐增大，功能逐渐完善。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阴茎和阴囊的发育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阴茎和阴囊是男性的外生殖器官，随着年龄的增长，阴茎的长度和直径逐渐增加，阴囊的皮肤颜色和弹性也会发生变化。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男童的性激素主要包括睾酮、脱氢表雄酮和雄烯二酮等，它们在男性的生长发育中起着重要作用。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性激素的分泌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随着年龄的增长，男童的性激素分泌量逐渐增加，尤其在青春期，性激素的分泌量会急剧增加，促进男性特征的形成和发育。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性激素的变化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男童性激素的分泌与变化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男童的生长发育可以分为婴儿期、幼儿期、儿童期和青春期等阶段，每个阶段都有不同的生长发育特点和注意事项。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男童的身高和体重随着年龄的增长而增加，一般来说，身高和体重的增长速度在青春期前比较慢，而在青春期会明显加快。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身高和体重的变化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男童的骨骼和肌肉在青春期前开始发育，逐渐变得强壮和结实。在这个阶段，男童需要注意保持正确的姿势和加强体育锻炼，以促进骨骼和肌肉的健康发育。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骨骼和肌肉的发育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男童生长发育的一般规律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男童性健康与性教育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08" b="88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性教育是关于人类性有关问题的教育，涉及性的认知、情感、身体和社会等多个层面。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性教育对于个体成长具有重要意义，它有助于个体树立正确的性观念，增强自我保护意识，减少性传播疾病和不良性行为的发生。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男童的性心理发展经历多个阶段，包括婴儿期、幼儿期、儿童期和青少年期等。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每个阶段都有不同的性心理特点，家长和教育工作者需要了解这些特点，为男童提供适当的性教育和心理支持。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男童性心理的发展与特点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17" r="1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性教育的内容包括性生理、性心理、性道德和性法律等方面的知识。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性教育的方法包括课堂教育、家庭教育、心理咨询和多媒体资源等。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性教育的内容与方法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男童性健康问题与预防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https://d.book118.com/365212102242011102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2024-09-11T17:10:59.028</cp:lastPrinted>
  <dcterms:created xsi:type="dcterms:W3CDTF">2024-09-11T09:10:59Z</dcterms:created>
  <dcterms:modified xsi:type="dcterms:W3CDTF">2024-09-11T09:11:01Z</dcterms:modified>
</cp:coreProperties>
</file>