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AFFEF-8DE2-44E6-978F-75D6288A8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99EF1-DAC2-419E-ADF6-1F9A0B6EA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D52F7-5890-46F8-8F38-08CEA1037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612C1-1748-48B0-809F-0698A7595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CA2E9F-4F86-48CE-9AEA-4387FEF71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6ABE8-80C0-4339-9530-68A6DC08B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9AF9C2-BFBA-4826-A00A-BCDA5C604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C19B5-1676-4EF1-AE8F-E3CF144A9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B74B7-AC86-4133-A19B-1254E835A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BC460F-E766-4B5C-9002-7CC8B820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1C175-9A6A-43C5-9FD8-4A293A49F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402103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安全管理学课件\n## 1.安全管理学的基本概念与重要性\n### 1.1 安全管理学的定义及其涵盖范围\n### 1.2 安全管理在企业管理中的地位\n### 1.3 安全管理对员工和企业的影响\n## 2.安全管理的基本原则与方法\n### 2.1 安全管理的基本原则及其重要性\n### 2.2 常用的安全管理方法及其应用\n### 2.3 如何选择合适的安全管理方法\n## 3.安全事故的预防与应对策略\n### 3.1 事故预防的重要性及预防措施\n### 3.2 事故应对策略及实施步骤\n### 3.3 事故后的调查分析与改进措施\n## 4.安全管理体系的建立与完善\n### 4.1 安全管理体系的基本概念与构成\n### 4.2 如何建立有效的安全管理体系\n### 4.3 安全管理体系的持续改进与完善\n## 5.企业安全文化的培育与提升\n### 5.1 企业安全文化的重要性及作用\n### 5.2 如何培育企业安全文化\n### 5.3 企业安全文化的持续推广与提升\n## 6.员工安全培训与教育\n### 6.1 员工安全培训的重要性及目标\n### 6.2 员工安全培训的内容与方法\n### 6.3 员工安全培训的效果评估与持续改进\n## 7.安全管理学的未来发展趋势\n### 7.1 智能化技术在安全管理中的应用前景\n### 7.2 安全管理全球化与本土化的发展趋势\n### 7.3 未来安全管理学研究的发展方向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安全管理学课件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安全管理学的基本概念与重要性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安全管理学是研究安全管理理论、方法和技术的学科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研究安全管理的基本原理和方法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分析安全管理中的问题和挑战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探索安全管理的发展趋势和前景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安全管理学的涵盖范围广泛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包括企业安全管理、工程项目安全管理、交通安全管理等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涉及安全生产、职业健康、环境保护等多个方面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旨在提高安全管理水平，预防和减少安全事故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安全管理学的定义及其涵盖范围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安全管理在企业管理中的地位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7" name="组合 29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8" name="组合 29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安全管理是企业管理的重要组成部分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与企业的生产、技术、人力资源等管理密切相关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直接影响企业的经济效益和可持续发展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关系到员工的生命财产安全和企业的社会责任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3" name="组合 30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安全管理在企业管理中的地位日益重要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随着科技的发展和工业化进程的加快，安全事故的风险增加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企业对安全管理的重视程度不断提高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安全管理成为企业核心竞争力的重要组成部分</a:t>
                </a:r>
                <a:endParaRPr/>
              </a:p>
            </p:txBody>
          </p:sp>
          <p:pic>
            <p:nvPicPr>
              <p:cNvPr id="3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安全管理对员工和企业的影响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0" name="组合 30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1" name="组合 31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安全管理对员工的影响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保障员工的生命安全和身体健康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提高员工的工作满意度和忠诚度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培养员工的安全意识和安全技能</a:t>
                </a:r>
                <a:endParaRPr/>
              </a:p>
            </p:txBody>
          </p:sp>
          <p:pic>
            <p:nvPicPr>
              <p:cNvPr id="3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6" name="组合 31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安全管理对企业的影响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降低安全事故的发生概率和损失程度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提高企业的生产效率和盈利能力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增强企业的社会责任和品牌形象</a:t>
                </a:r>
                <a:endParaRPr/>
              </a:p>
            </p:txBody>
          </p:sp>
          <p:pic>
            <p:nvPicPr>
              <p:cNvPr id="3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安全管理的基本原则与方法</a:t>
            </a:r>
            <a:endParaRPr/>
          </a:p>
        </p:txBody>
      </p:sp>
      <p:sp>
        <p:nvSpPr>
          <p:cNvPr id="3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安全管理的基本原则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预防为主原则：把预防事故作为安全管理的主要任务，从源头上降低事故风险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系统管理原则：将安全管理作为一个系统，进行全面、全过程的管理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持续改进原则：不断优化安全管理流程，提高安全管理水平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安全管理基本原则的重要性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为安全管理提供了理论指导和方法支持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有助于提高安全管理的效果和效率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促进企业安全文化的培育和提升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安全管理的基本原则及其重要性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常用的安全管理方法及其应用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组合 3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5" name="组合 34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常用的安全管理方法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安全风险评估：识别、评估和控制潜在的安全风险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安全教育培训：提高员工的安全意识和安全技能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安全检查与隐患排查：定期检查设备和设施，及时发现和处理安全隐患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0" name="组合 34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安全管理方法的应用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制定安全管理制度和流程，明确安全管理职责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建立健全安全管理体系，提高安全管理水平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落实安全管理措施，确保企业安全生产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分析企业的安全管理需求和目标</a:t>
                </a:r>
                <a:endParaRPr/>
              </a:p>
            </p:txBody>
          </p:sp>
          <p:sp>
            <p:nvSpPr>
              <p:cNvPr id="3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了解企业的行业特点和生产环境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明确企业的安全管理目标和期望成果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评估企业的安全管理资源和能力</a:t>
                </a:r>
                <a:endParaRPr/>
              </a:p>
            </p:txBody>
          </p:sp>
          <p:sp>
            <p:nvSpPr>
              <p:cNvPr id="3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选择适合企业的安全管理方法</a:t>
                </a:r>
                <a:endParaRPr/>
              </a:p>
            </p:txBody>
          </p:sp>
          <p:sp>
            <p:nvSpPr>
              <p:cNvPr id="3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根据企业的安全管理需求和目标，选择适用的安全管理方法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结合企业的实际情况，制定安全管理方法的实施方案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评估安全管理方法的实施效果，不断优化和完善</a:t>
                </a:r>
                <a:endParaRPr/>
              </a:p>
            </p:txBody>
          </p:sp>
          <p:sp>
            <p:nvSpPr>
              <p:cNvPr id="3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如何选择合适的安全管理方法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安全事故的预防与应对策略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事故预防的重要性及预防措施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事故预防的重要性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降低安全事故的发生概率和损失程度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保障员工的生命安全和身体健康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提高企业的生产效率和盈利能力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加强安全管理，建立健全安全管理体系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开展安全教育培训，提高员工的安全意识和安全技能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加强设备设施维护，确保生产环境安全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事故应对策略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事故发生后，迅速启动应急预案，组织救援工作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对事故进行调查分析，查找事故原因，制定整改措施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加强事故信息的沟通和报告，防止类似事故的再次发生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事故应对策略的实施步骤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成立事故应急处理小组，明确职责分工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组织开展事故应急培训和演练，提高应对能力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定期评估事故应对策略的有效性，不断优化和完善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事故应对策略及实施步骤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事故后的调查分析与改进措施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事故后的调查分析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对事故进行全面、深入的调查，收集相关证据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分析事故原因，识别安全管理中的问题和不足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评估事故损失，制定整改措施和预防措施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根据事故调查结果，制定改进方案，落实整改责任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加强安全管理，提高安全管理水平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定期开展安全检查，排查安全隐患，防止类似事故的再次发生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安全管理体系的建立与完善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5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5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6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安全管理体系是一个系统性的管理框架，用于指导和管理企业的安全生产工作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包括安全管理目标、组织结构、管理制度、管理流程、资源保障等多个方面</a:t>
                </a:r>
                <a:endParaRPr/>
              </a:p>
            </p:txBody>
          </p:sp>
          <p:sp>
            <p:nvSpPr>
              <p:cNvPr id="6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安全管理体系的基本概念</a:t>
                </a:r>
                <a:endParaRPr/>
              </a:p>
            </p:txBody>
          </p:sp>
          <p:sp>
            <p:nvSpPr>
              <p:cNvPr id="6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6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6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安全管理目标：明确企业的安全管理目标和期望成果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组织结构：建立健全安全管理组织机构，明确职责分工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管理制度：制定安全管理制度和流程，规范安全管理行为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管理流程：明确安全管理各环节的工作内容和要求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资源保障：提供必要的人力、物力和财力支持，保障安全管理体系的有效运行</a:t>
                </a:r>
                <a:endParaRPr/>
              </a:p>
            </p:txBody>
          </p:sp>
          <p:sp>
            <p:nvSpPr>
              <p:cNvPr id="6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安全管理体系的构成</a:t>
                </a:r>
                <a:endParaRPr/>
              </a:p>
            </p:txBody>
          </p:sp>
          <p:sp>
            <p:nvSpPr>
              <p:cNvPr id="6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安全管理体系的基本概念与构成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https://d.book118.com/365214021034011111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安全管理学课件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2024-09-16T21:07:03.265</cp:lastPrinted>
  <dcterms:created xsi:type="dcterms:W3CDTF">2024-09-16T13:07:03Z</dcterms:created>
  <dcterms:modified xsi:type="dcterms:W3CDTF">2024-09-16T13:07:05Z</dcterms:modified>
</cp:coreProperties>
</file>