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ED248-1D57-4110-9A2A-23299C40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22243-5231-42CD-8E66-0D7CF9F36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C1758-B58F-4196-ADBB-43F8A266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697BD-8FE4-453D-91E6-DA3CB39CC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AC240-0DF9-47F4-928E-B3F6C2EF1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420DF-46AF-4469-8232-D664EC97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736FE-42A9-4EEA-BFE5-3D09D584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6C4BA-653D-464A-A48A-EA967D4B2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EDE1B-27EA-4F76-9D87-45FFE8126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AC68D-D4B2-4C24-B4FC-D79BA7A15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C61F8-58DE-4E23-83CB-827F10F7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143122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《导游工作程序》ppt课件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导游法律法规与道德规范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01" r="296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86" r="32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导游是旅游行业中的专业人员，负责为游客提供旅行指导、讲解和相关服务。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导游的主要职责是为游客提供优质的旅游服务，包括讲解景点、安排行程、解答问题等。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根据工作性质和内容，导游可分为全陪导游、地陪导游和领队等类型。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导游等级分为初级、中级、高级和特级等，不同等级的导游在业务能力和服务水平上存在差异。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导游的分类与等级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导游的等级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10" r="131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导游的职业要求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导游需要具备丰富的旅游专业知识，包括旅游法规、旅游心理学、导游业务等。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导游需要具备良好的沟通能力，能够用流利、准确的语言与游客进行交流。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导游需要具备组织协调能力和团队合作意识，能够合理安排行程、处理突发状况。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导游需要遵守职业道德规范，保持诚信、热情、周到的服务态度。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组织协调能力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职业道德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导游工作流程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熟悉行程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联系确认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安排车辆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接团前准备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504" r="1050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详细了解旅游团的行程安排，包括景点、餐饮、交通等。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准备导游证、行程单、地图等相关资料。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与旅游团领队或相关负责人进行联系，确认具体行程和相关事宜。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根据旅游团的规模和行程安排，合理安排车辆。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39" r="1633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在指定地点迎接旅游团的游客，并协助游客上车。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迎接游客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向游客介绍行程安排和注意事项，解答游客的疑问。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介绍行程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在前往景点的途中，向游客介绍沿途的风土人情和历史文化。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沿途讲解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在遇到突发状况时，及时与相关部门联系，妥善处理。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处理突发状况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接团过程中的工作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对本次导游工作进行总结，向旅行社反馈游客的意见和建议。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总结反馈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整理本次导游工作的相关资料，如行程单、导游日志等。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整理资料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将本次导游工作的相关资料归档备案，以便日后查阅。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归档备案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与旅游团领队或相关负责人进行联系，预约下次服务的时间和地点。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预约下次服务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送团后的工作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导游服务技能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https://d.book118.com/365214312232011104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2024-09-14T13:42:00.244</cp:lastPrinted>
  <dcterms:created xsi:type="dcterms:W3CDTF">2024-09-14T05:42:00Z</dcterms:created>
  <dcterms:modified xsi:type="dcterms:W3CDTF">2024-09-14T05:42:02Z</dcterms:modified>
</cp:coreProperties>
</file>