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2BBAC-1228-439F-957C-7B990BB44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A10C0-C7E0-4277-9F0C-A282C54FB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1998D-38EC-460F-AE62-1B37CD50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FE9B4-E611-4B05-B9BA-E5A7ED932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6B677-668B-48EF-AD00-2793CEC3F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473BF-5564-43E6-AD5A-972860D86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FDC9F-F680-402A-8B85-6DE2D82AF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27B91-77A0-46A7-80DF-E0F62572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488EE-D1A6-46DF-BFA1-6A7A90C39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8AC9A-75A6-434D-B450-C75578492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37AD6-427C-49E6-8747-E1F88E993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20230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设计大师的秘密广告设计进阶课程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广告设计概述与基础知识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视觉元素在广告设计中的应用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布局与构图技巧在广告设计中的应用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创意策略与思维方法训练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动态广告设计与制作技巧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互动广告设计与用户体验优化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广告设计概述与基础知识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广告设计是一种通过视觉元素传达信息、吸引观众并促进销售的艺术和科学。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在竞争激烈的市场环境中，优秀的广告设计能够突出品牌特色、吸引消费者注意，从而提高品牌知名度和销售额。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07" r="226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82" b="1428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视觉冲击力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信息清晰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广告设计应明确目标受众和传播目的，确保设计内容与目标一致。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运用色彩、图形、文字等视觉元素，创造强烈的视觉冲击力，使广告在众多信息中脱颖而出。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创意是广告设计的灵魂，通过独特的创意展现产品或品牌魅力，吸引观众关注。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广告设计应确保信息传达清晰、准确，避免观众产生误解或混淆。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根据广告目标和受众需求，确定广告设计的主题和核心信息。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对设计成果进行评估，根据反馈意见进行修改和完善，确保广告设计的质量和效果。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评估与修改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收集与主题相关的图片、文字、数据等素材，为设计提供灵感和支持。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收集素材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运用头脑风暴、思维导图等方法，进行创意构思，形成初步的设计方案。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运用专业设计软件，将创意构思转化为具体的视觉元素，如色彩、图形、文字等，并进行排版和组合。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广告设计的创意过程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视觉元素在广告设计中的应用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了解不同色彩对人们情感和心理的影响，如红色代表激情和活力，蓝色代表冷静和稳定。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色彩与品牌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718" b="107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掌握基本的色彩搭配原则，如对比色、类似色、冷暖色等，创造出和谐的视觉效果。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学习如何将品牌色彩应用到广告设计中，强化品牌形象和识别度。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色彩运用与搭配技巧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通过创意图形表现广告主题，吸引观众注意力，增强广告的传播效果。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250" r="31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64" r="1606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创意图形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将复杂的图像和信息简化为易于理解和记忆的图形元素。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图形简化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将图形与文字巧妙地结合在一起，形成独特的视觉效果，增强广告的吸引力。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图形与文字的结合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图形创意与表现方法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掌握文字排版的基本原则和技巧，如字体选择、字号大小、字距行距等，使广告更加易读和美观。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63" r="1406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了解不同的设计风格及其特点，如现代简约、复古怀旧、抽象艺术等，根据广告主题选择合适的风格。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217" r="222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将文字与图形元素有机地整合在一起，形成统一而和谐的视觉效果，提升广告的整体品质。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文字与图形的整合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文字排版与设计风格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布局与构图技巧在广告设计中的应用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643" r="316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在广告设计中，布局的平衡感至关重要。通过合理分布元素，达到视觉上的平衡，使观众感到舒适和和谐。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利用对比可以突出广告中的重点元素，吸引观众的注意力。对比可以是色彩、大小、形状等方面的对比。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通过重复某些元素，可以创造统一感和节奏感，使广告更具吸引力。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包括居中布局、对称布局、非对称布局等。不同的布局方式可以传达不同的视觉效果和情感氛围。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常见布局方式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布局原则及常见布局方式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视线引导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构图技巧及案例分析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在构图中创造层次感，可以使广告更加立体和丰富。通过叠加、透视等手法可以实现层次感。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简洁明了的构图更容易吸引观众并传达信息。去除多余的元素，突出主题，使广告更加清晰易懂。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结合具体案例，分析不同构图技巧在广告设计中的应用及其效果。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通过构图技巧引导观众的视线，使其关注广告中的重要元素。例如，利用线条、色彩等视觉元素引导视线。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空间感与透视原理在广告中的应用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空间感营造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通过透视、色彩、光影等手法营造空间感，使广告更加立体和生动。例如，利用近大远小的透视原理表现空间深度。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透视原理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透视是表现空间感的重要手法之一。通过线性透视、空气透视等技巧，可以创造出逼真的空间效果。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光影处理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光影处理对于营造空间感至关重要。合理利用光影可以突出广告中的主体元素，增强空间感和立体感。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结合具体案例，分析空间感和透视原理在广告设计中的应用及其效果。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创意策略与思维方法训练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https://d.book118.com/365220230143011044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2024-09-06T22:08:40.253</cp:lastPrinted>
  <dcterms:created xsi:type="dcterms:W3CDTF">2024-09-06T14:08:40Z</dcterms:created>
  <dcterms:modified xsi:type="dcterms:W3CDTF">2024-09-06T14:08:42Z</dcterms:modified>
</cp:coreProperties>
</file>