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0FFF3-4568-454B-9011-4C220E71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DCC73-C890-4576-A4CE-FF7741DE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5F094-60E7-44D0-BA41-593BA5B3A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1862B-50B2-4C97-A08C-B48A7D52A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594B9-D284-4880-9E83-DC7E8388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DB7ED-2126-47FB-9EA8-17B67FDF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75982-C345-47EF-9478-962ADBCD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3F262-A93F-4BAD-9181-2F908CDAB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20256-CE70-4C5F-A62D-6E54EFDAA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AD145-3BB5-48F5-8027-7F0BF8EF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CA889-B6C9-4BE9-B74B-D359AE4CB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22002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呼吸道感染防护指南做好室外锻炼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室外锻炼对呼吸道感染的防护作用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室外锻炼的注意事项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室外锻炼的防护措施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根据感染部位不同，可分为鼻炎、咽炎、喉炎、气管炎、支气管炎和肺炎等。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包括免疫力低下、季节变化、气候异常、环境污染、吸烟等。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主要症状有发热、咳嗽、咳痰、呼吸困难等，严重者可出现呼吸衰竭和休克等。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根据病史、症状、体征及实验室检查结果进行综合分析，确定感染类型及严重程度。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室外锻炼对呼吸道感染的防护作用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室外锻炼有助于增强人体免疫力，提高抵抗力，减少呼吸道感染的风险。通过锻炼，人体可以产生更多的白细胞和抗体，从而更有效地对抗病毒和细菌。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适当的室外锻炼还可以促进血液循环和新陈代谢，有助于身体排出毒素和废物，保持身体健康。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增强免疫力，提高抵抗力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改善心肺功能，促进呼吸健康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室外锻炼可以提高心肺功能，增强心血管系统的健康。有氧运动如跑步、骑车、游泳等可以增强心脏和肺部的功能，提高身体的氧合能力。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通过深呼吸和有氧运动，室外锻炼可以促进呼吸道的健康，增强呼吸道的防御能力，减少呼吸道感染的风险。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83" r="31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室外锻炼可以降低呼吸道感染的风险。在户外活动时，人们可以呼吸到新鲜的空气，避免室内空气中的病毒和细菌的聚集和传播。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适当的室外锻炼还可以减少呼吸道感染的并发症。通过增强免疫力和提高心肺功能，室外锻炼可以帮助身体更好地应对呼吸道感染，减少并发症的发生。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降低感染风险，减少并发症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室外锻炼的注意事项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选择空气流通、人员密度低的运动场地，如公园、操场等。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避免在密闭、空气不流通的室内场所进行锻炼。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根据个人身体状况和兴趣爱好，选择适合自己的运动项目，如散步、慢跑、太极拳等。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选择合适的运动项目和场地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根据个人身体状况和运动习惯，合理安排运动强度和频率，避免过度疲劳。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建议每天进行30分钟以上的中等强度运动，如快走、骑车等。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运动时应保持适当的社交距离，避免近距离接触和交谈。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控制运动强度和频率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https://d.book118.com/365222002022011101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2024-09-09T08:19:24.977</cp:lastPrinted>
  <dcterms:created xsi:type="dcterms:W3CDTF">2024-09-09T00:19:24Z</dcterms:created>
  <dcterms:modified xsi:type="dcterms:W3CDTF">2024-09-09T00:19:27Z</dcterms:modified>
</cp:coreProperties>
</file>