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4D3EB8-0241-4C73-8BCC-488BD27314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0EC348-7E86-4948-A79E-BB44CC2FFB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91733B-565F-4BFD-8E9B-8BA7D00585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774D92-CE87-4A00-9339-7BB08A8A90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CEE446-EE1B-4A8A-8E2A-8DED817DA5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3F6864-EBBD-41FE-AF61-4EB69990C0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B444EE-58CD-431C-AE8A-3564E4161B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9A6F69-F192-40CA-9E16-434A1CEA2B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1071B8-D9ED-49B5-96A5-21F09558F0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0159E8-916B-43EE-882C-8F3ED80CA6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032533-D02E-4121-92D5-A7D00FE11D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222134121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医院标准化经营管理在提高医疗服务效能和效率中的作用分析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医院标准化经营管理概述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医疗服务效能提升策略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医疗服务效率提升策略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标准化经营管理在医疗服务中的应用实践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效果评价与持续改进</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01</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随着医疗技术的不断发展和人口老龄化趋势的加剧，医疗服务行业面临着越来越高的需求和压力。提高医疗服务效能和效率成为行业发展的重要方向。</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医疗服务行业面临的挑战</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医院标准化经营管理是一种科学的管理方法，通过制定和实施一系列标准和管理制度，提高医院的运营水平和服务质量，进而提升医疗服务效能和效率。这对于缓解医疗资源紧张、提高患者满意度、促进医院可持续发展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医院标准化经营管理的意义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本文旨在分析医院标准化经营管理在提高医疗服务效能和效率中的作用，探讨其实施路径和效果，为医院管理者提供理论支持和实践参考。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研究任务</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医院标准化经营管理的相关理论和实践进行梳理，分析其在提高医疗服务效能和效率方面的作用机制；通过实证研究方法，对医院标准化经营管理的实施效果进行评估；提出完善医院标准化经营管理的对策和建议，推动医疗服务行业的持续改进和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02</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医院标准化经营管理概述</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标准化经营管理定义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医院标准化经营管理是指通过制定和实施一系列标准、规范和流程，对医院运营全过程进行科学化、规范化管理，以提高医疗服务质量和效率。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内涵解析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医院标准化经营管理涉及医疗服务的各个方面，包括医疗技术、医疗设备、医疗人员、医疗环境等，旨在通过标准化手段，优化资源配置，提升医院整体运营水平。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国外医院标准化经营管理起步较早，已经形成了较为完善的标准体系和认证制度。例如，国际医疗卫生机构认证联合委员会（JCI）等国际组织制定的医院管理标准，在全球范围内得到广泛应用。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国外发展现状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我国医院标准化经营管理起步较晚，但近年来发展迅速。国家卫生健康委员会等部门相继出台了一系列医院管理标准和规范，推动了医院标准化经营管理的深入开展。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国内发展现状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708" r="1570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通过实施标准化经营管理，可以规范医疗服务流程，提高医疗技术水平，减少医疗差错和纠纷，从而提升医疗服务质量。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提高医疗服务质量</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标准化经营管理有助于优化医院资源配置，降低运营成本，提高运营效率。同时，通过改进服务流程和管理模式，可以提升患者满意度和医院声誉。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提升医院运营效率</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医院标准化经营管理是医疗行业健康发展的重要保障。通过制定和实施行业标准，可以规范市场秩序，促进公平竞争，推动医疗行业持续健康发展。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推动医疗行业健康发展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03</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医疗服务效能提升策略</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通过线上预约、自助挂号等方式，减少患者现场等待时间，提高挂号效率。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简化挂号流程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优化检查流程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完善诊疗规范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208" r="17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合理安排检查项目顺序，减少患者往返奔波，提高检查效率。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制定并执行标准化的诊疗规范，确保医生在诊疗过程中遵循科学、合理的原则，提高诊疗质量。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优化诊疗流程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0411" r="1041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6291" b="1629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提高医护人员素质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加强医护人员培训</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定期开展专业技能和职业素养培训，提高医护人员的专业水平和服务意识。</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完善医护人员激励机制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通过绩效考核、职称晋升等方式，激发医护人员的工作积极性和创新精神。</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加强医护人员团队建设</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强化团队协作意识，促进医护人员之间的交流与合作，提高整体服务效能。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强化医疗设备使用培训</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对医护人员进行设备操作培训，确保医护人员能够熟练掌握设备操作技能，提高诊疗效率。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建立健全医疗设备管理制度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明确设备采购、使用、维护和报废等各环节的管理要求，确保设备安全、有效运行。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加强医疗设备维护保养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定期对医疗设备进行维护保养，确保设备处于良好状态，提高设备使用效率。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加强医疗设备管理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04</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医疗服务效率提升策略</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https://d.book118.com/365222134121011103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2024-09-12T16:15:50.334</cp:lastPrinted>
  <dcterms:created xsi:type="dcterms:W3CDTF">2024-09-12T08:15:50Z</dcterms:created>
  <dcterms:modified xsi:type="dcterms:W3CDTF">2024-09-12T08:15:52Z</dcterms:modified>
</cp:coreProperties>
</file>