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86034-6544-43B6-B8EB-531DBA0C6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5D7B8-6430-45F5-A6CC-3A06E0BB7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D477A-F889-4835-849A-09EDF6D20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75B7E-3761-48A4-92F2-63227A058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A07941-7C7C-40BF-8475-B04EECCDB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E513A6-8882-48B0-8C8D-E28039419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6B674A-46EC-4821-AF48-33CA4FB34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BD416-D9A6-4BB3-A283-7B40D355D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07115-7459-49C7-AEFE-5FC3FCEA7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37885-79A7-4D4B-B904-4D3B5087A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C2482-C4E2-44CA-8DA8-D3129DC7E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230402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白细胞低的患者的护理查房PPT课件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白细胞低的原因和影响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白细胞低患者的护理措施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护理查房的实施与效果评估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白细胞低患者的护理查房PPT课件旨在为医护人员提供关于白细胞低患者的护理知识，提高护理质量，促进患者康复。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白细胞是人体免疫系统的重要组成部分，白细胞低会导致免疫力下降，容易感染疾病。对于白细胞低的患者，护理措施尤为重要。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促进医护人员之间的交流与合作，共同探讨白细胞低患者的护理问题，提高整体护理效果。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为医护人员提供学习和交流的平台，提升护理服务质量和患者满意度。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091" r="1109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提高医护人员对白细胞低患者的护理水平，确保患者得到科学、专业的护理。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白细胞低的原因和影响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白细胞低是指白细胞计数低于正常范围，通常以每微升血液中的白细胞数量表示。正常白细胞计数范围为成人（4.0-10.0）×10^9/L，新生儿（15.0-20.0）×10^9/L。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白细胞是人体免疫系统的重要组成部分，负责抵御感染和疾病。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白细胞低的定义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自身免疫性疾病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白细胞低的原因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986" b="198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病毒感染、细菌感染等感染性疾病可能导致白细胞计数下降。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某些药物如抗生素、化疗药物等可能对白细胞产生抑制作用，导致白细胞计数下降。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某些自身免疫性疾病可能导致免疫系统攻击白细胞，导致白细胞计数下降。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骨髓造血功能障碍、遗传性疾病等也可能导致白细胞计数下降。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白细胞计数下降会使患者对感染的抵抗力下降，容易感染细菌、病毒等病原体。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感染风险增加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白细胞低的患者可能会出现疲劳无力等症状，影响日常生活和工作。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疲劳无力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白细胞低的患者可能会出现发热等症状，可能与感染有关。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根据病情轻重和病因不同，白细胞低的患者还可能出现其他症状，如头晕、头痛、关节疼痛等。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白细胞低对患者的生理影响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白细胞低患者的护理措施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遵医嘱给予相应的升白细胞药物，如利可君、维生素B4等。密切观察药物的疗效及副作用，如有异常及时报告医生。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向患者及家属说明药物治疗的重要性，指导正确用药方法，提醒按时按量服药，避免漏服或错服。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用药护理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https://d.book118.com/365223040242011034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2024-08-30T10:41:55.237</cp:lastPrinted>
  <dcterms:created xsi:type="dcterms:W3CDTF">2024-08-30T02:41:55Z</dcterms:created>
  <dcterms:modified xsi:type="dcterms:W3CDTF">2024-08-30T02:41:57Z</dcterms:modified>
</cp:coreProperties>
</file>