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19FAB-3612-4393-BCE8-86F1419E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E0734-7878-4D01-B6AB-13C4CA2A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9D1C1-D2CF-4D38-BE78-4C7618454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155A0-EB2D-48EE-896C-DAE5FD95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7A496-7CB1-4BCE-B383-3D207CF99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DC449-6A7E-481C-B770-D2A2873D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B1E8E-FDD8-4AC5-B5FD-6F20BE816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C6D2C-12B6-40B3-95BC-53942FC3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345FC-CD67-46FF-A184-7894A5D0E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490E1-55BE-4FDD-B766-FF88B96B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7D053-ED8B-4056-BABC-1D9D6377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24341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建筑施工企业年度工作总结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施工管理流程优化及实施效果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人力资源培训与团队建设成果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市场营销策略调整及市场拓展成果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风险管理、法规遵从与社会责任履行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本年度共完成各类工程项目120个，其中包括住宅楼、商业综合体、工业厂房、公共设施等多种类型。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完成工程项目数量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住宅楼项目占比40%，商业综合体项目占比25%，工业厂房项目占比20%，公共设施项目占比15%。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工程项目类型分布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本年度完成工程项目数量及类型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本年度实现营业收入10亿元人民币，较去年同期增长20%。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关键指标达成率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实现净利润1.5亿元人民币，较去年同期增长30%。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营业收入和净利润均超额完成年度目标，达成率分别为110%和120%。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营业收入、利润等关键指标达成情况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26" r="4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通过第三方机构进行的客户满意度调查显示，我们的客户满意度得分为90分（满分100分），在行业内处于领先水平。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客户对我们的工程质量、施工进度、售后服务等方面均给予高度评价，并提出了一些宝贵意见和建议。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客户满意度调查结果反馈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客户反馈意见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获得荣誉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本年度公司荣获“全国优秀施工企业”、“全国守合同重信用企业”等荣誉称号。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获得奖项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公司参建的某商业综合体项目获得“鲁班奖”（中国建设工程鲁班奖），某住宅楼项目获得“长城杯”（北京市优质工程奖）等。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获得荣誉与奖项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施工管理流程优化及实施效果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建立精细化施工管理体系，包括组织架构、职责划分、流程制度等。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管理体系框架搭建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制定并执行各项施工管理标准，提高管理效率和规范化水平。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标准化管理推进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运用BIM等信息技术手段，提升施工管理的可视化、智能化水平。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精细化施工管理体系建设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采用先进的进度计划编制方法，确保施工计划的合理性和可行性。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进度计划编制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建立进度监控机制，及时发现并解决进度偏差，确保施工按计划进行。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识别并分析进度风险，制定应对措施，降低进度延误风险。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进度计划与控制方法改进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质量安全保障措施完善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质量安全管理体系建立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建立完善的质量安全管理体系，明确质量安全目标和责任。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质量安全监督检查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定期开展质量安全监督检查，确保各项质量安全措施得到有效执行。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质量安全风险防控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加强质量安全风险识别、评估和防控，降低质量安全事故发生的概率。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资源优化配置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优化人力、物力、财力等资源配置，提高资源利用效率，降低施工成本。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节能减排与绿色施工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推广节能减排技术和绿色施工方法，降低能耗和排放，提高经济效益和环境效益。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成本预算与控制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制定合理的成本预算，建立成本控制机制，确保施工成本不超预算。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本年度，企业在多个项目中成功应用BIM技术，实现了项目设计、施工、运维全过程的数字化管理，提高了项目质量和效率。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BIM技术应用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企业积极推广装配式建筑，通过工厂化生产、装配化施工，缩短了项目周期，降低了人力成本，同时提高了建筑质量。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装配式建筑推广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企业在施工中引入了智能化技术，如智能测量、智能钢筋加工等，提高了施工精度和效率，减少了人工误差。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智能化施工技术应用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新技术、新工艺应用推广情况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企业将科研成果积极转化为实际应用，在多个项目中成功应用了自主研发的新技术、新工艺，取得了显著的经济效益和社会效益。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企业加强了研发团队建设，引进了一批高素质的研发人才，为自主研发提供了有力的人才保障。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企业加强了知识产权管理，申请了一批专利和软件著作权，保护了企业的技术创新成果。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自主研发能力培育及成果展示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企业积极参加国内外建筑行业交流活动，与同行进行了广泛的技术交流和合作，拓展了企业的视野和合作渠道。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行业交流活动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企业与高校、科研机构建立了紧密的产学研合作关系，共同开展技术研发和人才培养工作，推动了企业技术创新能力的提升。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行业内外合作交流活动回顾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https://d.book118.com/365224341010011102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2024-09-10T18:51:42.740</cp:lastPrinted>
  <dcterms:created xsi:type="dcterms:W3CDTF">2024-09-10T10:51:42Z</dcterms:created>
  <dcterms:modified xsi:type="dcterms:W3CDTF">2024-09-10T10:51:45Z</dcterms:modified>
</cp:coreProperties>
</file>