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B4C6E35-7693-434C-BA45-C156D5479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15BA0C-DFDD-42C7-9F82-A82D0694C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44D6C1D-B2A1-4B96-A364-FB0FC568B6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93B295-0046-4675-AFBA-0EF237951C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F6E117-D147-4CED-89B8-133ED199CE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7985A9-125F-4CF8-B345-86E6A42975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5F3A4BE-B4AA-447E-8481-244067F5B2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3B32DD3-0CF3-4B5E-BF80-78F5FF295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AC3F39-8D99-409F-A86E-2C00307851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D9C5FF-5B85-400C-8D6F-E5D51CB862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F96748-86D4-49BC-9305-BF633D71EE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230143130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放射性个案护理</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放射性个案护理概述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放射性个案护理的核心概念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放射性个案护理流程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放射性个案护理的挑战与解决方案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放射性个案护理案例研究</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放射性个案护理概述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特点</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专业性、特殊性、高风险性。</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放射性个案护理是指针对受到放射性物质影响的患者或个体所进行的专门护理。</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专业性</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要求护理人员具备专业的放射性护理知识和技能，能够正确处理放射性物质，确保患者安全。</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高风险性</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由于放射性物质的潜在危害，护理过程中存在较高的风险，需要严格遵守安全规定和操作规程。</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特殊性</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由于放射性物质的特殊性质，护理过程中需要采取特殊的防护措施和操作规程，以降低对护理人员和患者的危害。</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082" b="2608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4947" b="494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放射性个案护理的重要性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保障患者安全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通过专业的放射性个案护理，可以确保患者在使用放射性物质进行治疗时得到正确的护理和监护，降低意外事故和危害的发生率。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提高治疗效果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正确的放射性个案护理有助于确保患者得到最佳的治疗效果，提高治愈率和康复率。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促进医患沟通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在放射性个案护理过程中，护理人员需要与患者及其家属进行充分的沟通和解释，提供专业的指导和建议，有助于建立良好的医患关系。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技术进步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随着医学技术的不断进步，放射性个案护理技术也在不断更新和完善，包括更先进的防护措施、更安全的治疗方法等。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历史回顾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放射性个案护理起源于20世纪初，随着医学影像技术的发展和放射性疗法的广泛应用，逐渐发展成为一门专业的护理领域。</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未来展望</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未来，随着医疗技术的不断创新和发展，放射性个案护理将更加注重个体化、精准化和智能化，进一步提高治疗效果和患者满意度。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放射性个案护理的历史与发展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放射性个案护理的核心概念</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在处理放射性物质时，应遵循防护原则，确保工作人员和公众免受辐射危害。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放射性防护原则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个人防护装备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环境控制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工作人员应穿戴适当的个人防护装备，如防护服、手套、口罩和护目镜等，以降低辐射暴露的风险。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对工作环境进行有效的辐射监测和控制，确保工作区域内辐射水平符合安全标准。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放射性防护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放射性药物的储存和使用应由专人负责，确保药物的正确储存和使用。</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专人管理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对放射性药物的储存和使用过程进行严格监控，确保药物的安全和有效。</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严格监控</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建立完善的记录管理制度，对药物的储存和使用情况进行详细记录，以便追溯和审查。</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记录管理</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放射性药物的储存与使用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根据放射性废物的性质和强度进行分类处理，采取不同的处理方法和程序。</a:t>
            </a:r>
          </a:p>
        </p:txBody>
      </p:sp>
      <p:pic>
        <p:nvPicPr>
          <p:cNvPr id="6" name="Picture 6"/>
          <p:cNvPicPr>
            <a:picLocks noChangeAspect="1"/>
          </p:cNvPicPr>
          <p:nvPr/>
        </p:nvPicPr>
        <p:blipFill>
          <a:blip r:embed="rId2"/>
          <a:srcRect l="16250" r="162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分类处理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确保放射性废物得到安全、合法、环保的处置，避免对环境和人类健康造成危害。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安全处置</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08" r="16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对放射性废物的处理过程进行监测和监管，确保处理效果符合相关标准和规定。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监测与监管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放射性废物的处理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制定完善的放射性事故应急预案，明确应急组织、应急流程和应急措施。</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应急预案</a:t>
            </a:r>
          </a:p>
        </p:txBody>
      </p:sp>
      <p:pic>
        <p:nvPicPr>
          <p:cNvPr id="5" name="Picture 5"/>
          <p:cNvPicPr>
            <a:picLocks noChangeAspect="1"/>
          </p:cNvPicPr>
          <p:nvPr/>
        </p:nvPicPr>
        <p:blipFill>
          <a:blip r:embed="rId2"/>
          <a:srcRect l="16542" r="1654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在发生放射性事故时，迅速启动应急预案，采取有效措施控制事故扩大。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快速响应</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及时疏散受影响区域的人员，并组织专业人员进行救援和处理工作。</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人员疏散与救援</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放射性事故的应急处理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放射性个案护理流程</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身体状况评估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对患者的生命体征、皮肤状况、呼吸、循环等系统进行评估，以确定是否存在放射性损伤和并发症。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心理状态评估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关注患者的情绪和心理状态，了解患者对疾病的认知和应对方式，为制定护理计划提供依据。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病史采集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详细了解患者的病情、治疗过程、放射性物质的接触情况等，以便评估患者的健康状况和护理需求。</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https://d.book118.com/365230143130011124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2024-09-28T16:17:18.777</cp:lastPrinted>
  <dcterms:created xsi:type="dcterms:W3CDTF">2024-09-28T08:17:18Z</dcterms:created>
  <dcterms:modified xsi:type="dcterms:W3CDTF">2024-09-28T08:17:20Z</dcterms:modified>
</cp:coreProperties>
</file>