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15CC6-E54D-44E5-847C-063E0F835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4632E-9296-4681-8BA0-FB62C48EC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70A9C-D171-4511-A3F7-C1CA4E069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36E9D-0657-4D17-8D5B-14A4F974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DD40B-D09D-4CFB-89FE-F0FC0E64F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02CD5-D5D8-4F9A-997D-5275AB288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AF7A4-B797-4557-ACFE-FA44C047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687FE-060C-49B4-BAC9-E11B9EEA0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36953-E7FF-4708-A13B-90BBA70DC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EF2DF-8040-4A5B-930E-74A0471D6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6F788-9F21-4ABF-8772-9CE050A02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3034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希望工程介绍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希望工程概述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中国青少年发展基金会简介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希望工程项目内容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希望工程成果展示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面临的挑战与未来发展策略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如何参与和支持希望工程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20世纪80年代末，我国贫困地区基础教育条件十分薄弱，许多孩子因贫困而失学。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通过募集资金和物资，帮助贫困地区的孩子重返校园，改善基础教育条件，促进教育公平。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发起背景与目的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自1989年成立以来，希望工程逐渐发展成为我国最具影响力的公益项目之一，累计募集善款和物资数百亿元，援建希望小学、资助贫困学生等。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目前，希望工程已经覆盖全国31个省、自治区、直辖市，援建希望小学20000余所，资助学生数百万人次，成为促进教育公平、推动社会和谐的重要力量。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希望工程的核心价值在于通过帮助贫困地区的孩子接受基础教育，提高他们的知识水平和综合素质，为他们的未来发展奠定基础。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希望工程不仅改变了数百万贫困孩子的命运，也促进了我国基础教育事业的均衡发展，提高了国民整体素质，对于推动社会进步和和谐发展具有重要意义。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中国青少年发展基金会简介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640" r="76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基金会成立背景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响应国家号召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为响应国家关于促进青少年健康发展的政策，中国青少年发展基金会（简称青基会）应运而生。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社会需求推动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随着社会对青少年成长问题的关注度不断提高，青基会的成立旨在汇聚社会力量，共同推动青少年事业发展。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青基会还积极参与国际合作与交流，借鉴国际先进经验，为中国青少年提供更多元化、国际化的发展机会。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356" r="25356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通过社会募捐、企业捐赠等多种渠道筹集资金，为青少年提供教育、健康、文化等方面的资助。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募集资金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负责希望工程等公益项目的策划、实施与监督，确保项目资金的有效利用和项目的可持续发展。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通过媒体宣传、公益活动等形式，提高社会对青少年问题的认识，倡导全社会共同关注和支持青少年发展。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加强与国际组织、国外非政府组织的合作与交流，引进国际先进理念和资源，推动中国青少年事业的国际化发展。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理事会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青基会的最高决策机构，负责制定发展战略、监督项目实施和资金使用等。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专项基金管理委员会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负责专项基金的管理和使用，确保专款专用并发挥最大效益。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志愿者组织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青基会还拥有一支庞大的志愿者队伍，他们积极参与公益活动，为青少年提供关爱和帮助。同时，青基会还注重志愿者的培训和管理，确保志愿服务的质量和效果。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负责基金会的日常管理工作，协调各部门工作，确保基金会的正常运转。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组织架构及运作方式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希望工程项目内容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主要为农村贫困地区品学兼优、家庭经济特别困难的小学生、初中生和高中生。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学生家庭经济困难，无法支付上学费用；学生本人学习努力，成绩优秀；符合当地教育部门或希望工程实施机构的其他相关规定。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资助对象及条件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资助条件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资助对象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资助方式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包括但不限于学费减免、学习用品补助、生活费补助等。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资助标准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根据受助学生的家庭经济困难程度和学习成绩等因素综合确定，确保资助资金能够切实解决学生的实际困难。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资助方式与标准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https://d.book118.com/365230344003011114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2024-09-20T23:03:22.798</cp:lastPrinted>
  <dcterms:created xsi:type="dcterms:W3CDTF">2024-09-20T15:03:22Z</dcterms:created>
  <dcterms:modified xsi:type="dcterms:W3CDTF">2024-09-20T15:03:24Z</dcterms:modified>
</cp:coreProperties>
</file>