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DCDF7-B325-43D1-8F84-F78F545A8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5CD2B-287D-4617-845A-678BBD5AF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201EC-EB4B-484D-A9FC-A5452C583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FADDF-1D2B-4EEB-843D-D76277FE5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66B402-6525-449B-BCCC-67AD7F060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B10C2B-E031-4B7D-BF3A-B5E2EF7A5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035956-FC9A-4CC9-85FD-9B81ECA66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00C9B-112B-4D3B-92CA-3E19B62A8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0863A-8EB4-4CBF-A736-BEB5385A3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B0739-75E4-435F-BE22-C897A2A4F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6C218-E161-4ADE-BC87-F46695F95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2340202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价格游戏制胜的定价策略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定价策略概述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成本导向定价策略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需求导向定价策略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竞争导向定价策略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价格策略的实施与管理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价格游戏制胜的实战案例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定价策略概述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定价策略是企业为实现营销目标，根据市场需求、竞争状况和产品特性等因素，制定和调整产品价格的一系列方法和技巧。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定价策略是企业营销策略的重要组成部分，直接影响产品的销售、市场份额和盈利水平。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446" b="1644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合理的定价策略能够提升品牌形象，吸引消费者，促进销售增长。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01" r="1870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不同的市场营销策略需要不同的定价策略来配合，以实现营销目标。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定价策略是市场营销组合（4P：产品、价格、渠道、促销）中的重要因素之一，与其他因素相互影响、相互制约。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定价策略的制定需要考虑市场需求、竞争状况、消费者心理等因素，与市场营销策略的制定密切相关。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定价策略与市场营销的关系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以产品成本为基础，加上一定的利润来制定价格。适用于成本相对稳定、市场需求波动不大的产品。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根据市场需求和消费者心理来制定价格。适用于市场需求波动较大、消费者价格敏感度较高的产品。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需求导向定价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根据竞争对手的价格和市场份额来制定价格。适用于市场竞争激烈、产品同质化程度较高的行业。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根据产品为消费者创造的价值来制定价格。适用于创新性强、差异化程度高的产品。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定价策略的类型与选择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成本导向定价策略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906" r="339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简单易行，保证企业的基本利润。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忽略了市场需求和竞争状况，可能导致定价不合理。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成本加成定价法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考虑了企业的长期收益和投资回报率。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需要准确预测市场需求和销量，否则可能无法实现目标收益。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目标收益定价法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在产能有剩余的情况下，可以迅速扩大市场份额。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长期忽略固定成本可能导致企业亏损。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84" r="2568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边际成本定价法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需求导向定价策略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消费者需求调研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通过市场调研、数据分析等手段，深入了解目标消费者的需求、购买习惯及价格敏感度。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消费者心理洞察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研究消费者的购买决策过程，把握其心理变化，为制定针对性定价策略提供依据。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理解消费者需求与心理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版本差异定价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针对不同消费者群体提供不同版本的产品或服务，每个版本具有不同的功能和价格，以满足不同需求。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群体差异定价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根据消费者群体的特征，如年龄、性别、地域等，制定不同的价格策略。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时间差异定价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根据产品或服务在市场上的不同时间段的需求变化，灵活调整价格。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需求差异定价法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研究竞争对手的定价策略，找出其价格体系中的漏洞和不足。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针对竞争对手的低价策略，故意制定高价，塑造高品质形象，吸引追求品质的消费者。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制定高价策略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通过营销手段降低消费者对价格的预期，然后在实际购买时给予优惠，提高消费者满意度。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降低价格预期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逆向定价法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https://d.book118.com/365234020200011102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2024-09-11T11:32:19.147</cp:lastPrinted>
  <dcterms:created xsi:type="dcterms:W3CDTF">2024-09-11T03:32:19Z</dcterms:created>
  <dcterms:modified xsi:type="dcterms:W3CDTF">2024-09-11T03:32:20Z</dcterms:modified>
</cp:coreProperties>
</file>