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1379A-741D-49C1-B752-760E1EFE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D5820-1126-42FC-A5C8-8581BD7C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EC733-1B03-49C0-A0E4-30ABB167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E838A-C864-42E9-AC41-4FD79266A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6D525-7632-4C79-BA75-C8D320665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9817D-EF65-4376-B387-8A68642F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69A30-3507-47FA-BFA0-401314E96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3CEDC-66E2-4497-8551-E2BE314D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9466E-3788-450B-9C0B-64BE1098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4F16B-32EA-4905-A8FD-5F1CF6F0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AC16-A3A6-48C8-B46C-B59BDA65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340240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常见静脉输注药物注意事项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抗生素类药物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心血管系统药物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内分泌系统药物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抗生素类药物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青霉素类抗生素是常用的抗菌药物，适用于敏感菌引起的各种感染。但使用时需注意过敏反应，如皮疹、呼吸急促、喉咙肿胀等，使用前应进行皮试。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霉素类抗生素包括青霉素、氨苄西林、阿莫西林等，具有抗菌谱广、疗效好等优点。但同时，这类药物也可能引起严重的过敏反应，甚至危及生命。因此，在使用青霉素类抗生素时，必须先进行皮试，确认无过敏反应后方可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青霉素类抗生素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头孢菌素类抗生素是广谱抗菌药物，具有抗菌谱广、疗效好、毒性低等优点。但使用时需注意过敏反应和耐药性的问题。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头孢菌素类抗生素包括头孢唑啉、头孢曲松、头孢他啶等，对各种革兰氏阳性菌和革兰氏阴性菌均具有抗菌作用。同样，使用前需要进行皮试，确认无过敏反应后方可使用。此外，长期使用头孢菌素类抗生素可能导致耐药菌株出现，因此需要合理使用药物，避免滥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头孢菌素类抗生素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大环内酯类抗生素主要用于治疗支原体、衣原体和军团菌等感染，使用时需注意肝损害和胃肠道反应等副作用。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大环内酯类抗生素包括红霉素、阿奇霉素、克拉霉素等，主要用于治疗支原体、衣原体和军团菌等感染。但使用时需要注意肝损害和胃肠道反应等副作用，因此需要定期检查肝功能和血常规等指标。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大环内酯类抗生素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氨基糖苷类抗生素如链霉素、庆大霉素，具有强烈的耳毒性，使用时需注意听力的损害。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氨基糖苷类抗生素如链霉素、庆大霉素等，具有强烈的耳毒性，长期使用可能导致听力受损。因此，在使用这类药物时，需要密切关注患者的听力情况，如出现听力下降等症状，应及时停药并就医。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19" r="3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氨基糖苷类抗生素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四环素类抗生素如四环素、土霉素等，具有较广的抗菌谱，但长期使用可能导致牙齿和骨骼发育受损。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环素类抗生素如四环素、土霉素等，抗菌谱较广，可用于治疗多种细菌感染。但这类药物长期使用可能会导致牙齿和骨骼发育受损，特别是在儿童和青少年时期使用时更需谨慎。因此，在使用四环素类抗生素时，需要密切关注患者的牙齿和骨骼发育情况，如有异常应及时停药并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四环素类抗生素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磺胺类抗生素如磺胺嘧啶、复方磺胺甲噁唑等，主要用于治疗呼吸道、泌尿生殖道等感染，使用时需注意过敏反应和血液系统损害等副作用。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磺胺类抗生素如磺胺嘧啶、复方磺胺甲噁唑等，主要用于治疗呼吸道、泌尿生殖道等感染。但这类药物使用时需要注意过敏反应和血液系统损害等副作用，因此需要密切关注患者的病情变化和不良反应情况，如出现严重不适症状应及时停药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磺胺类抗生素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神经系统药物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苯二氮卓类包括地西泮、劳拉西泮、奥沙西泮等，可用于抗焦虑、镇静催眠、抗惊厥和癫痫。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巴比妥类包括苯巴比妥、异戊巴比妥、司可巴比妥等，也可用于镇静催眠、抗惊厥和癫痫。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镇静催眠药包括苯二氮卓类、巴比妥类和其他类。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镇静催眠药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其他类包括水合氯醛等，可用于镇静催眠、抗惊厥和癫痫。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不宜与其他中枢抑制药合用，以免加重中枢抑制。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长期使用可产生耐受性和依赖性，停药时可出现反跳性失眠和戒断症状。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青光眼和重症肌无力患者禁用。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8694" b="2869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镇静催眠药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苯妥英钠可用于治疗全面强直-阵挛发作和部分性发作，但需注意其不良反应如牙龈增生、毛发增多等。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卡马西平可用于治疗部分性发作，但其有头晕、共济失调等不良反应，且不宜与苯妥英钠合用。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抗癫痫药应从小剂量开始使用，逐渐增加剂量以达到治疗效果，同时密切关注不良反应的发生。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丙戊酸钠可用于治疗全面强直-阵挛发作和部分性发作，但需注意其不良反应如肝功能损害、体重增加等。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抗癫痫药包括苯妥英钠、卡马西平、丙戊酸钠等。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抗癫痫药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抗抑郁药包括三环类抗抑郁药（如阿米替林）、选择性5-羟色胺再摄取抑制剂（如氟西汀）、5-羟色胺和去甲肾上腺素再摄取抑制剂（如文拉法辛）等。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三环类抗抑郁药可用于治疗各种抑郁障碍，但不良反应较多，如口干、便秘、心悸等。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选择性5-羟色胺再摄取抑制剂可用于治疗各种抑郁障碍，且不良反应较少，安全性较高。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5-羟色胺和去甲肾上腺素再摄取抑制剂可用于治疗各种抑郁障碍，但需注意其不良反应如失眠、激越等。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抗抑郁药应从小剂量开始使用，逐渐增加剂量以达到治疗效果，同时密切关注不良反应的发生。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抗抑郁药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抗精神病药包括吩噻嗪类（如氯丙嗪）、硫杂蒽类（如氯普噻吨）、丁酰苯类（如氟哌啶醇）和非经典抗精神病药（如利培酮）等。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吩噻嗪类可用于治疗各种精神分裂症和躁狂症，但不良反应较多，如锥体外系反应、体位性低血压等。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硫杂蒽类可用于治疗精神分裂症和躁狂症，但疗效相对较弱。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丁酰苯类可用于治疗精神分裂症和躁狂症，但不良反应较少，安全性较高。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非经典抗精神病药可用于治疗精神分裂症和躁狂症，且不良反应较少，安全性较高。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抗精神病药应从小剂量开始使用，逐渐增加剂量以达到治疗效果，同时密切关注不良反应的发生。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抗精神病药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心血管系统药物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08" b="104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抗高血压药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在给药前、给药后及治疗期间应密切监测血压，以确保药物效果及避免不良反应。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注意起始剂量和速度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起始剂量和输注速度应适当，避免因药物浓度过高导致的不良反应。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避免同时使用多种药物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同时使用多种抗高血压药可能会增加不良反应的风险。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https://d.book118.com/365234024032011104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2024-09-13T19:41:38.920</cp:lastPrinted>
  <dcterms:created xsi:type="dcterms:W3CDTF">2024-09-13T11:41:38Z</dcterms:created>
  <dcterms:modified xsi:type="dcterms:W3CDTF">2024-09-13T11:41:41Z</dcterms:modified>
</cp:coreProperties>
</file>