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890EE-35F1-45E1-A7B2-82A150AF5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BC88D-9F72-4452-9B90-5CFBE49E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AED5B-2EC6-4175-A96C-F52A3AF9B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43FE2-F692-4D92-8AEB-064A8F2A2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B65692-BAFB-4CF2-A22B-F127D562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987AD-7CD0-4BDD-8D1D-A267E8005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7675C-5A39-4374-87AD-017F6E08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67F0D-1308-407F-AEFD-ECAD758ED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A7008-37F5-4960-B7E4-FE3B5FFA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2A59D-7E0A-4323-BBF1-A48B02B0E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F2B54-4066-4E92-9FB1-18C7C4F3E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3403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建筑工地安全生产培训的图文资料与视频教程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建筑工地安全生产概述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安全防护设施与装备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施工现场安全操作规范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安全事故案例分析与教训总结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安全培训与教育宣传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建筑工地安全生产概述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建筑工地存在各种潜在危险，通过安全生产培训，员工能够了解并应对这些危险，从而保障自身生命安全。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确保工程进度和质量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安全生产是工程顺利进行的基础，事故和伤害可能导致工程延误和质量问题，因此安全生产对于工程的进度和质量至关重要。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维护企业声誉和利益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安全生产事故不仅会造成人员伤亡和财产损失，还会影响企业声誉和利益，加强安全生产培训有助于维护企业形象和利益。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建筑工地的危险源与风险点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14999" b="1499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建筑工地存在大量高处作业，如不慎或违规操作可能导致高处坠落事故。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触电事故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工地上电气设备的使用和临时用电线路的搭设，如不符合安全规范，容易引发触电事故。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物体打击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工地上各种建筑材料、工具等物体的移动和堆放，可能因失稳、掉落等原因造成物体打击伤害。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坍塌事故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建筑施工过程中，如基坑、模板支撑等结构失稳，可能导致坍塌事故。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规定了安全生产的基本原则、管理制度、监督检查等方面的内容，是建筑工地安全生产的法律依据。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详细规定了建筑施工现场安全检查的内容、方法和标准，是指导建筑工地安全生产的重要标准。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《建筑施工安全检查标准》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针对建筑工地高处作业的安全技术要求进行了详细规定，包括高处作业的定义、分类、安全防护措施等。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《建筑施工高处作业安全技术规范》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如《建设工程安全生产管理条例》、《建筑施工现场环境与卫生标准》等，也是建筑工地安全生产必须遵守的法规和标准。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其他相关法规和标准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安全防护设施与装备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在进行高处作业时，工人必须佩戴安全带，并将其固定在稳固的支点上，以防止坠落事故。安全带应定期检查，确保其完好无损。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建筑工地上的每个工人都应佩戴合格的安全帽，以降低头部受伤的风险。安全帽应符合国家标准，具备良好的冲击吸收性能和稳定性。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在建筑工地的特定区域，如楼梯口、电梯井口等，应设置安全网以防止人员或物料坠落。安全网应具有足够的强度和稳定性，能够承受一定的冲击。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33" r="15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42" r="15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安全帽、安全带、安全网等个人防护装备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临时建筑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工地上的临时建筑，如工棚、办公室等，应符合建筑设计规范，采用防火材料搭建，并保持通道畅通，以便在紧急情况下迅速疏散。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工地的临时用电设施应符合电气安全规范，采用合格的电缆、插头插座等电气设备。同时，应设立明显的安全警示标志，并定期进行检查和维护。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工地应配备足够的消防设施，如灭火器、消防栓等，并确保其易于取用。此外，还应定期进行消防演练和培训，提高工人的火灾应对能力。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临时设施的安全要求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高处作业与施工机械的安全防护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在进行高处作业时，除了佩戴安全带外，还应设置安全梯、安全平台等防护措施。同时，应避免在恶劣天气条件下进行高处作业。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建筑工地上的施工机械应定期进行维护和保养，确保其处于良好状态。在使用机械时，应遵循操作规程，避免发生意外事故。对于大型机械和特种设备，还应取得相应的操作证书方可上岗操作。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7953" b="17953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施工现场安全操作规范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用电安全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施工现场用电必须符合安全标准，严禁私拉乱接电线，使用破损电器设备。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防雷防静电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高层建筑和易燃易爆场所必须安装防雷防静电设施，并定期检测和维护。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电气设备安装与拆卸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必须遵守电气设备安装与拆卸的安全操作规程，确保设备接地良好，防止触电事故。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施工机械设备安全操作规范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设备检查与维护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施工机械设备必须定期进行检查和维护，确保设备处于良好状态。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操作人员必须熟悉设备的操作规程，严格按照规程进行操作，避免发生意外事故。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特种设备如塔吊、升降机等必须取得相应的使用许可证，操作人员必须持证上岗。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https://d.book118.com/365234034240011110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2024-09-16T02:33:30.810</cp:lastPrinted>
  <dcterms:created xsi:type="dcterms:W3CDTF">2024-09-15T18:33:30Z</dcterms:created>
  <dcterms:modified xsi:type="dcterms:W3CDTF">2024-09-15T18:33:33Z</dcterms:modified>
</cp:coreProperties>
</file>