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4B1962-3E41-4337-9B29-D9D3BCF1A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4D2D2-2016-4B0D-80A3-52F6AE318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4BA940-B352-4779-9FC7-588A6EB70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42FD9C-224C-4ED8-B6AC-C44DCB546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102B6A-DACF-42CC-861E-230AABCB59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E5F25B-EB68-4A40-A7BE-0078A69C96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42247B-A5D7-42E9-A631-37D378894C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CD22F9-9454-408D-88F7-133F9F818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413A8A-2C32-471C-81E2-036BE74581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1E1C0-BA15-4B98-80E6-E0A2A74A5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CE1C6-D89E-415D-AFE8-F2FBC2BE6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2342402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教育政策与教师发展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教育政策与教师发展的关系
 教育政策对教师职业的影响
 教师发展现状及挑战
 教育政策促进教师发展的措施
 教师培训与教育政策的关系
 教育政策提高教师教学能力的途径
 教师职业道德与教育政策的作用
 教育政策推动教师职业发展的未来趋势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教育政策与教师发展的关系</a:t>
            </a:r>
          </a:p>
        </p:txBody>
      </p:sp>
      <p:sp>
        <p:nvSpPr>
          <p:cNvPr id="3" name="Subtitle 2"/>
          <p:cNvSpPr>
            <a:spLocks noGrp="1"/>
          </p:cNvSpPr>
          <p:nvPr>
            <p:ph type="subTitle" idx="1"/>
          </p:nvPr>
        </p:nvSpPr>
        <p:spPr/>
        <p:txBody>
          <a:bodyPr/>
          <a:lstStyle/>
          <a:p>
            <a:r>
              <a:t>教育政策与教师发展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教育政策与教师发展的关系</a:t>
            </a:r>
          </a:p>
        </p:txBody>
      </p:sp>
      <p:sp>
        <p:nvSpPr>
          <p:cNvPr id="3" name="Text Placeholder 2"/>
          <p:cNvSpPr>
            <a:spLocks noGrp="1"/>
          </p:cNvSpPr>
          <p:nvPr>
            <p:ph type="body" idx="1"/>
          </p:nvPr>
        </p:nvSpPr>
        <p:spPr/>
        <p:txBody>
          <a:bodyPr/>
          <a:lstStyle/>
          <a:p>
            <a:r>
              <a:t>教育政策对教师发展的引领作用</a:t>
            </a:r>
          </a:p>
        </p:txBody>
      </p:sp>
      <p:sp>
        <p:nvSpPr>
          <p:cNvPr id="4" name="Content Placeholder 3"/>
          <p:cNvSpPr>
            <a:spLocks noGrp="1"/>
          </p:cNvSpPr>
          <p:nvPr>
            <p:ph sz="half" idx="2"/>
          </p:nvPr>
        </p:nvSpPr>
        <p:spPr/>
        <p:txBody>
          <a:bodyPr/>
          <a:lstStyle/>
          <a:p>
            <a:r>
              <a:t>1.教育政策设定教师发展的方向和目标，提供发展路径和规划。</a:t>
            </a:r>
          </a:p>
          <a:p>
            <a:r>
              <a:t>2.政策引导教师不断提升专业素养，满足社会和教育发展的需求。</a:t>
            </a:r>
          </a:p>
          <a:p>
            <a:r>
              <a:t>3.政策为教师提供专业发展和培训的机会，提升其教育教学和科研能力。</a:t>
            </a:r>
          </a:p>
          <a:p/>
        </p:txBody>
      </p:sp>
      <p:sp>
        <p:nvSpPr>
          <p:cNvPr id="5" name="Text Placeholder 4"/>
          <p:cNvSpPr>
            <a:spLocks noGrp="1"/>
          </p:cNvSpPr>
          <p:nvPr>
            <p:ph type="body" idx="3"/>
          </p:nvPr>
        </p:nvSpPr>
        <p:spPr/>
        <p:txBody>
          <a:bodyPr/>
          <a:lstStyle/>
          <a:p>
            <a:r>
              <a:t>教育政策对教师权益的保障作用</a:t>
            </a:r>
          </a:p>
        </p:txBody>
      </p:sp>
      <p:sp>
        <p:nvSpPr>
          <p:cNvPr id="6" name="Content Placeholder 5"/>
          <p:cNvSpPr>
            <a:spLocks noGrp="1"/>
          </p:cNvSpPr>
          <p:nvPr>
            <p:ph sz="half" idx="4"/>
          </p:nvPr>
        </p:nvSpPr>
        <p:spPr/>
        <p:txBody>
          <a:bodyPr/>
          <a:lstStyle/>
          <a:p>
            <a:r>
              <a:t>1.教育政策保障教师的合法权益，包括工资、福利、职称晋升等。</a:t>
            </a:r>
          </a:p>
          <a:p>
            <a:r>
              <a:t>2.政策关注教师的工作负担，推动创建良好的工作环境和条件。</a:t>
            </a:r>
          </a:p>
          <a:p>
            <a:r>
              <a:t>3.教育政策鼓励社会尊师重教，提高教师的社会地位和职业认同感。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教育政策与教师发展的关系</a:t>
            </a:r>
          </a:p>
        </p:txBody>
      </p:sp>
      <p:sp>
        <p:nvSpPr>
          <p:cNvPr id="3" name="Text Placeholder 2"/>
          <p:cNvSpPr>
            <a:spLocks noGrp="1"/>
          </p:cNvSpPr>
          <p:nvPr>
            <p:ph type="body" idx="1"/>
          </p:nvPr>
        </p:nvSpPr>
        <p:spPr/>
        <p:txBody>
          <a:bodyPr/>
          <a:lstStyle/>
          <a:p>
            <a:r>
              <a:t>教育政策对教师创新能力的培养</a:t>
            </a:r>
          </a:p>
        </p:txBody>
      </p:sp>
      <p:sp>
        <p:nvSpPr>
          <p:cNvPr id="4" name="Content Placeholder 3"/>
          <p:cNvSpPr>
            <a:spLocks noGrp="1"/>
          </p:cNvSpPr>
          <p:nvPr>
            <p:ph sz="half" idx="2"/>
          </p:nvPr>
        </p:nvSpPr>
        <p:spPr/>
        <p:txBody>
          <a:bodyPr/>
          <a:lstStyle/>
          <a:p>
            <a:r>
              <a:t>1.政策鼓励教师探索创新教学方法和手段，提升教学效果和学生学习体验。</a:t>
            </a:r>
          </a:p>
          <a:p>
            <a:r>
              <a:t>2.教育政策推动教师参与科研和学术活动，提升教师的学术水平和创新能力。</a:t>
            </a:r>
          </a:p>
          <a:p>
            <a:r>
              <a:t>3.政策引导教师关注教育前沿和趋势，培养具备国际视野的创新型教师。</a:t>
            </a:r>
          </a:p>
          <a:p>
            <a:r>
              <a:t>以上内容仅供参考，具体内容应根据实际的教育政策和教师发展情况进行分析和归纳。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教育政策对教师职业的影响</a:t>
            </a:r>
          </a:p>
        </p:txBody>
      </p:sp>
      <p:sp>
        <p:nvSpPr>
          <p:cNvPr id="3" name="Subtitle 2"/>
          <p:cNvSpPr>
            <a:spLocks noGrp="1"/>
          </p:cNvSpPr>
          <p:nvPr>
            <p:ph type="subTitle" idx="1"/>
          </p:nvPr>
        </p:nvSpPr>
        <p:spPr/>
        <p:txBody>
          <a:bodyPr/>
          <a:lstStyle/>
          <a:p>
            <a:r>
              <a:t>教育政策与教师发展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教育政策对教师职业的影响</a:t>
            </a:r>
          </a:p>
        </p:txBody>
      </p:sp>
      <p:sp>
        <p:nvSpPr>
          <p:cNvPr id="3" name="Text Placeholder 2"/>
          <p:cNvSpPr>
            <a:spLocks noGrp="1"/>
          </p:cNvSpPr>
          <p:nvPr>
            <p:ph type="body" idx="1"/>
          </p:nvPr>
        </p:nvSpPr>
        <p:spPr/>
        <p:txBody>
          <a:bodyPr/>
          <a:lstStyle/>
          <a:p>
            <a:r>
              <a:t>教育政策与教师职业稳定性</a:t>
            </a:r>
          </a:p>
        </p:txBody>
      </p:sp>
      <p:sp>
        <p:nvSpPr>
          <p:cNvPr id="4" name="Content Placeholder 3"/>
          <p:cNvSpPr>
            <a:spLocks noGrp="1"/>
          </p:cNvSpPr>
          <p:nvPr>
            <p:ph sz="half" idx="2"/>
          </p:nvPr>
        </p:nvSpPr>
        <p:spPr/>
        <p:txBody>
          <a:bodyPr/>
          <a:lstStyle/>
          <a:p>
            <a:r>
              <a:t>1.政策导向：教育政策的变化可能会影响到教师的职业稳定性。例如，政策的调整可能会导致教师的需求量增加或减少，从而影响教师的就业机会。</a:t>
            </a:r>
          </a:p>
          <a:p>
            <a:r>
              <a:t>2.福利待遇：教育政策对于教师的福利待遇有着重要的影响。政策的改善可能会提高教师的薪酬和福利，增强教师职业的吸引力。</a:t>
            </a:r>
          </a:p>
          <a:p>
            <a:r>
              <a:t>3.职业风险：教育政策也可能带来职业风险，如对教学质量的要求提高、对教师资格的认证标准变化等，都可能增加教师的职业压力。</a:t>
            </a:r>
          </a:p>
          <a:p/>
        </p:txBody>
      </p:sp>
      <p:sp>
        <p:nvSpPr>
          <p:cNvPr id="5" name="Text Placeholder 4"/>
          <p:cNvSpPr>
            <a:spLocks noGrp="1"/>
          </p:cNvSpPr>
          <p:nvPr>
            <p:ph type="body" idx="3"/>
          </p:nvPr>
        </p:nvSpPr>
        <p:spPr/>
        <p:txBody>
          <a:bodyPr/>
          <a:lstStyle/>
          <a:p>
            <a:r>
              <a:t>教育政策与教师职业发展路径</a:t>
            </a:r>
          </a:p>
        </p:txBody>
      </p:sp>
      <p:sp>
        <p:nvSpPr>
          <p:cNvPr id="6" name="Content Placeholder 5"/>
          <p:cNvSpPr>
            <a:spLocks noGrp="1"/>
          </p:cNvSpPr>
          <p:nvPr>
            <p:ph sz="half" idx="4"/>
          </p:nvPr>
        </p:nvSpPr>
        <p:spPr/>
        <p:txBody>
          <a:bodyPr/>
          <a:lstStyle/>
          <a:p>
            <a:r>
              <a:t>1.培训机会：教育政策可能会提供更多的培训和发展机会，帮助教师提升专业技能和素质，为职业发展打下基础。</a:t>
            </a:r>
          </a:p>
          <a:p>
            <a:r>
              <a:t>2.晋升渠道：政策的变化可能会影响教师的晋升渠道和速度，如提供更多的晋升机会或加快晋升流程。</a:t>
            </a:r>
          </a:p>
          <a:p>
            <a:r>
              <a:t>3.职业转型：教育政策也可能引导教师职业转型，适应教育改革和发展的需要，为教师提供更多的职业发展选择。</a:t>
            </a:r>
          </a:p>
          <a:p>
            <a:r>
              <a:t>以上内容仅供参考，具体政策对于教师职业的影响需要根据实际情况进行评估和分析。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教师发展现状及挑战</a:t>
            </a:r>
          </a:p>
        </p:txBody>
      </p:sp>
      <p:sp>
        <p:nvSpPr>
          <p:cNvPr id="3" name="Subtitle 2"/>
          <p:cNvSpPr>
            <a:spLocks noGrp="1"/>
          </p:cNvSpPr>
          <p:nvPr>
            <p:ph type="subTitle" idx="1"/>
          </p:nvPr>
        </p:nvSpPr>
        <p:spPr/>
        <p:txBody>
          <a:bodyPr/>
          <a:lstStyle/>
          <a:p>
            <a:r>
              <a:t>教育政策与教师发展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教师发展现状及挑战</a:t>
            </a:r>
          </a:p>
        </p:txBody>
      </p:sp>
      <p:sp>
        <p:nvSpPr>
          <p:cNvPr id="3" name="Text Placeholder 2"/>
          <p:cNvSpPr>
            <a:spLocks noGrp="1"/>
          </p:cNvSpPr>
          <p:nvPr>
            <p:ph type="body" idx="1"/>
          </p:nvPr>
        </p:nvSpPr>
        <p:spPr/>
        <p:txBody>
          <a:bodyPr/>
          <a:lstStyle/>
          <a:p>
            <a:r>
              <a:t>教师职业压力与心理健康</a:t>
            </a:r>
          </a:p>
        </p:txBody>
      </p:sp>
      <p:sp>
        <p:nvSpPr>
          <p:cNvPr id="4" name="Content Placeholder 3"/>
          <p:cNvSpPr>
            <a:spLocks noGrp="1"/>
          </p:cNvSpPr>
          <p:nvPr>
            <p:ph sz="half" idx="2"/>
          </p:nvPr>
        </p:nvSpPr>
        <p:spPr/>
        <p:txBody>
          <a:bodyPr/>
          <a:lstStyle/>
          <a:p>
            <a:r>
              <a:t>1.教师职业压力来源多样化，包括工作负荷、学生问题、家长沟通等。</a:t>
            </a:r>
          </a:p>
          <a:p>
            <a:r>
              <a:t>2.心理健康问题在教师群体中普遍存在，影响教师的工作和生活质量。</a:t>
            </a:r>
          </a:p>
          <a:p>
            <a:r>
              <a:t>3.应对策略需要综合考虑教师个体和学校组织层面的措施，提供心理支持和资源。</a:t>
            </a:r>
          </a:p>
          <a:p/>
        </p:txBody>
      </p:sp>
      <p:sp>
        <p:nvSpPr>
          <p:cNvPr id="5" name="Text Placeholder 4"/>
          <p:cNvSpPr>
            <a:spLocks noGrp="1"/>
          </p:cNvSpPr>
          <p:nvPr>
            <p:ph type="body" idx="3"/>
          </p:nvPr>
        </p:nvSpPr>
        <p:spPr/>
        <p:txBody>
          <a:bodyPr/>
          <a:lstStyle/>
          <a:p>
            <a:r>
              <a:t>教师教育技术能力与创新教学</a:t>
            </a:r>
          </a:p>
        </p:txBody>
      </p:sp>
      <p:sp>
        <p:nvSpPr>
          <p:cNvPr id="6" name="Content Placeholder 5"/>
          <p:cNvSpPr>
            <a:spLocks noGrp="1"/>
          </p:cNvSpPr>
          <p:nvPr>
            <p:ph sz="half" idx="4"/>
          </p:nvPr>
        </p:nvSpPr>
        <p:spPr/>
        <p:txBody>
          <a:bodyPr/>
          <a:lstStyle/>
          <a:p>
            <a:r>
              <a:t>1.教育信息化趋势下，教师需要具备教育技术应用能力，提高教学效果。</a:t>
            </a:r>
          </a:p>
          <a:p>
            <a:r>
              <a:t>2.创新教学需要教师具备创新思维和教学方法，激发学生的创造力和主动性。</a:t>
            </a:r>
          </a:p>
          <a:p>
            <a:r>
              <a:t>3.培训和支持体系需要加强对教师教育技术能力和创新教学的培养和发展。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教师发展现状及挑战</a:t>
            </a:r>
          </a:p>
        </p:txBody>
      </p:sp>
      <p:sp>
        <p:nvSpPr>
          <p:cNvPr id="3" name="Text Placeholder 2"/>
          <p:cNvSpPr>
            <a:spLocks noGrp="1"/>
          </p:cNvSpPr>
          <p:nvPr>
            <p:ph type="body" idx="1"/>
          </p:nvPr>
        </p:nvSpPr>
        <p:spPr/>
        <p:txBody>
          <a:bodyPr/>
          <a:lstStyle/>
          <a:p>
            <a:r>
              <a:t>教师职业发展路径与晋升机会</a:t>
            </a:r>
          </a:p>
        </p:txBody>
      </p:sp>
      <p:sp>
        <p:nvSpPr>
          <p:cNvPr id="4" name="Content Placeholder 3"/>
          <p:cNvSpPr>
            <a:spLocks noGrp="1"/>
          </p:cNvSpPr>
          <p:nvPr>
            <p:ph sz="half" idx="2"/>
          </p:nvPr>
        </p:nvSpPr>
        <p:spPr/>
        <p:txBody>
          <a:bodyPr/>
          <a:lstStyle/>
          <a:p>
            <a:r>
              <a:t>1.教师职业发展路径需要明确，提供多元化的晋升和发展机会。</a:t>
            </a:r>
          </a:p>
          <a:p>
            <a:r>
              <a:t>2.晋升机会需要公平、公正和透明，激励教师积极投入工作。</a:t>
            </a:r>
          </a:p>
          <a:p>
            <a:r>
              <a:t>3.学校组织需要建立完善的职业发展规划和晋升机制，为教师提供发展空间。</a:t>
            </a:r>
          </a:p>
          <a:p/>
        </p:txBody>
      </p:sp>
      <p:sp>
        <p:nvSpPr>
          <p:cNvPr id="5" name="Text Placeholder 4"/>
          <p:cNvSpPr>
            <a:spLocks noGrp="1"/>
          </p:cNvSpPr>
          <p:nvPr>
            <p:ph type="body" idx="3"/>
          </p:nvPr>
        </p:nvSpPr>
        <p:spPr/>
        <p:txBody>
          <a:bodyPr/>
          <a:lstStyle/>
          <a:p>
            <a:r>
              <a:t>教师收入待遇与社会地位</a:t>
            </a:r>
          </a:p>
        </p:txBody>
      </p:sp>
      <p:sp>
        <p:nvSpPr>
          <p:cNvPr id="6" name="Content Placeholder 5"/>
          <p:cNvSpPr>
            <a:spLocks noGrp="1"/>
          </p:cNvSpPr>
          <p:nvPr>
            <p:ph sz="half" idx="4"/>
          </p:nvPr>
        </p:nvSpPr>
        <p:spPr/>
        <p:txBody>
          <a:bodyPr/>
          <a:lstStyle/>
          <a:p>
            <a:r>
              <a:t>1.教师收入待遇普遍偏低，影响教师的工作积极性和队伍稳定。</a:t>
            </a:r>
          </a:p>
          <a:p>
            <a:r>
              <a:t>2.社会对教师的认可和尊重程度有待提高，增强教师的职业荣誉感。</a:t>
            </a:r>
          </a:p>
          <a:p>
            <a:r>
              <a:t>3.提高教师收入待遇和社会地位需要政府、社会和学校的共同努力。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教师发展现状及挑战</a:t>
            </a:r>
          </a:p>
        </p:txBody>
      </p:sp>
      <p:sp>
        <p:nvSpPr>
          <p:cNvPr id="3" name="Text Placeholder 2"/>
          <p:cNvSpPr>
            <a:spLocks noGrp="1"/>
          </p:cNvSpPr>
          <p:nvPr>
            <p:ph type="body" idx="1"/>
          </p:nvPr>
        </p:nvSpPr>
        <p:spPr/>
        <p:txBody>
          <a:bodyPr/>
          <a:lstStyle/>
          <a:p>
            <a:r>
              <a:t>教师队伍结构与均衡发展</a:t>
            </a:r>
          </a:p>
        </p:txBody>
      </p:sp>
      <p:sp>
        <p:nvSpPr>
          <p:cNvPr id="4" name="Content Placeholder 3"/>
          <p:cNvSpPr>
            <a:spLocks noGrp="1"/>
          </p:cNvSpPr>
          <p:nvPr>
            <p:ph sz="half" idx="2"/>
          </p:nvPr>
        </p:nvSpPr>
        <p:spPr/>
        <p:txBody>
          <a:bodyPr/>
          <a:lstStyle/>
          <a:p>
            <a:r>
              <a:t>1.教师队伍结构存在不均衡现象，城乡、地区、学科等差异较大。</a:t>
            </a:r>
          </a:p>
          <a:p>
            <a:r>
              <a:t>2.均衡发展需要教师资源合理配置，提高教师队伍的整体素质。</a:t>
            </a:r>
          </a:p>
          <a:p>
            <a:r>
              <a:t>3.政策措施需要鼓励优秀人才进入教师队伍，促进教师队伍的均衡发展。</a:t>
            </a:r>
          </a:p>
          <a:p/>
        </p:txBody>
      </p:sp>
      <p:sp>
        <p:nvSpPr>
          <p:cNvPr id="5" name="Text Placeholder 4"/>
          <p:cNvSpPr>
            <a:spLocks noGrp="1"/>
          </p:cNvSpPr>
          <p:nvPr>
            <p:ph type="body" idx="3"/>
          </p:nvPr>
        </p:nvSpPr>
        <p:spPr/>
        <p:txBody>
          <a:bodyPr/>
          <a:lstStyle/>
          <a:p>
            <a:r>
              <a:t>教师培训与专业发展</a:t>
            </a:r>
          </a:p>
        </p:txBody>
      </p:sp>
      <p:sp>
        <p:nvSpPr>
          <p:cNvPr id="6" name="Content Placeholder 5"/>
          <p:cNvSpPr>
            <a:spLocks noGrp="1"/>
          </p:cNvSpPr>
          <p:nvPr>
            <p:ph sz="half" idx="4"/>
          </p:nvPr>
        </p:nvSpPr>
        <p:spPr/>
        <p:txBody>
          <a:bodyPr/>
          <a:lstStyle/>
          <a:p>
            <a:r>
              <a:t>1.教师培训是提升教师专业素质的有效途径，需要加强培训力度。</a:t>
            </a:r>
          </a:p>
          <a:p>
            <a:r>
              <a:t>2.教师培训内容需要与实际教学需求相结合，提高培训的针对性和实效性。</a:t>
            </a:r>
          </a:p>
          <a:p>
            <a:r>
              <a:t>3.培训方式需要多样化，包括线上、线下、校本等，满足教师的不同需求。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教育政策促进教师发展的措施</a:t>
            </a:r>
          </a:p>
        </p:txBody>
      </p:sp>
      <p:sp>
        <p:nvSpPr>
          <p:cNvPr id="3" name="Subtitle 2"/>
          <p:cNvSpPr>
            <a:spLocks noGrp="1"/>
          </p:cNvSpPr>
          <p:nvPr>
            <p:ph type="subTitle" idx="1"/>
          </p:nvPr>
        </p:nvSpPr>
        <p:spPr/>
        <p:txBody>
          <a:bodyPr/>
          <a:lstStyle/>
          <a:p>
            <a:r>
              <a:t>教育政策与教师发展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教育政策促进教师发展的措施</a:t>
            </a:r>
          </a:p>
        </p:txBody>
      </p:sp>
      <p:sp>
        <p:nvSpPr>
          <p:cNvPr id="3" name="Text Placeholder 2"/>
          <p:cNvSpPr>
            <a:spLocks noGrp="1"/>
          </p:cNvSpPr>
          <p:nvPr>
            <p:ph type="body" idx="1"/>
          </p:nvPr>
        </p:nvSpPr>
        <p:spPr/>
        <p:txBody>
          <a:bodyPr/>
          <a:lstStyle/>
          <a:p>
            <a:r>
              <a:t>教育政策与教师培训</a:t>
            </a:r>
          </a:p>
        </p:txBody>
      </p:sp>
      <p:sp>
        <p:nvSpPr>
          <p:cNvPr id="4" name="Content Placeholder 3"/>
          <p:cNvSpPr>
            <a:spLocks noGrp="1"/>
          </p:cNvSpPr>
          <p:nvPr>
            <p:ph sz="half" idx="2"/>
          </p:nvPr>
        </p:nvSpPr>
        <p:spPr/>
        <p:txBody>
          <a:bodyPr/>
          <a:lstStyle/>
          <a:p>
            <a:r>
              <a:t>1.提供持续的专业发展培训。2.鼓励教师参加学术交流活动。3.实施教育教学研究激励计划。</a:t>
            </a:r>
          </a:p>
          <a:p>
            <a:r>
              <a:t>【内容说明】：教育政策应关注教师的专业成长，提供持续的培训和学习机会，帮助教师更新知识、提高技能。同时，鼓励教师参与学术交流，拓宽视野，激发创新思维。此外，设立教育教学研究激励计划，鼓励教师参与教育研究，提升教育水平。</a:t>
            </a:r>
          </a:p>
          <a:p/>
        </p:txBody>
      </p:sp>
      <p:sp>
        <p:nvSpPr>
          <p:cNvPr id="5" name="Text Placeholder 4"/>
          <p:cNvSpPr>
            <a:spLocks noGrp="1"/>
          </p:cNvSpPr>
          <p:nvPr>
            <p:ph type="body" idx="3"/>
          </p:nvPr>
        </p:nvSpPr>
        <p:spPr/>
        <p:txBody>
          <a:bodyPr/>
          <a:lstStyle/>
          <a:p>
            <a:r>
              <a:t>教育政策与教师待遇</a:t>
            </a:r>
          </a:p>
        </p:txBody>
      </p:sp>
      <p:sp>
        <p:nvSpPr>
          <p:cNvPr id="6" name="Content Placeholder 5"/>
          <p:cNvSpPr>
            <a:spLocks noGrp="1"/>
          </p:cNvSpPr>
          <p:nvPr>
            <p:ph sz="half" idx="4"/>
          </p:nvPr>
        </p:nvSpPr>
        <p:spPr/>
        <p:txBody>
          <a:bodyPr/>
          <a:lstStyle/>
          <a:p>
            <a:r>
              <a:t>1.提高教师薪资待遇。2.改善教师工作环境。3.提供教师福利保障。</a:t>
            </a:r>
          </a:p>
          <a:p>
            <a:r>
              <a:t>【内容说明】：教育政策应关注教师待遇，提高薪资水平，吸引和留住优秀人才。同时，改善教师工作环境，提供良好的教学设施和资源，提高工作效率。此外，完善教师福利保障，解决教师的后顾之忧。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教育政策促进教师发展的措施</a:t>
            </a:r>
          </a:p>
        </p:txBody>
      </p:sp>
      <p:sp>
        <p:nvSpPr>
          <p:cNvPr id="3" name="Text Placeholder 2"/>
          <p:cNvSpPr>
            <a:spLocks noGrp="1"/>
          </p:cNvSpPr>
          <p:nvPr>
            <p:ph type="body" idx="1"/>
          </p:nvPr>
        </p:nvSpPr>
        <p:spPr/>
        <p:txBody>
          <a:bodyPr/>
          <a:lstStyle/>
          <a:p>
            <a:r>
              <a:t>教育政策与教师职业发展</a:t>
            </a:r>
          </a:p>
        </p:txBody>
      </p:sp>
      <p:sp>
        <p:nvSpPr>
          <p:cNvPr id="4" name="Content Placeholder 3"/>
          <p:cNvSpPr>
            <a:spLocks noGrp="1"/>
          </p:cNvSpPr>
          <p:nvPr>
            <p:ph sz="half" idx="2"/>
          </p:nvPr>
        </p:nvSpPr>
        <p:spPr/>
        <p:txBody>
          <a:bodyPr/>
          <a:lstStyle/>
          <a:p>
            <a:r>
              <a:t>1.设立明确的晋升通道。2.提供多元化的职业发展路径。3.鼓励教师参与学校管理和决策。</a:t>
            </a:r>
          </a:p>
          <a:p>
            <a:r>
              <a:t>【内容说明】：教育政策应关注教师职业发展，设立明确的晋升通道，激发教师的积极性和创造力。同时，提供多元化的职业发展路径，让教师有更多的选择和机会。此外，鼓励教师参与学校管理和决策，提升教师的责任感和归属感。</a:t>
            </a:r>
          </a:p>
          <a:p>
            <a:r>
              <a:t>以上内容仅供参考，具体政策措施需要根据实际情况制定和实施。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https://d.book118.com/365234240203011112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教育政策与教师发展的关系</vt:lpstr>
      <vt:lpstr> 教育政策与教师发展的关系</vt:lpstr>
      <vt:lpstr> 教育政策与教师发展的关系</vt:lpstr>
      <vt:lpstr> 教育政策对教师职业的影响</vt:lpstr>
      <vt:lpstr> 教育政策对教师职业的影响</vt:lpstr>
      <vt:lpstr> 教师发展现状及挑战</vt:lpstr>
      <vt:lpstr> 教师发展现状及挑战</vt:lpstr>
      <vt:lpstr> 教师发展现状及挑战</vt:lpstr>
      <vt:lpstr> 教师发展现状及挑战</vt:lpstr>
      <vt:lpstr> 教育政策促进教师发展的措施</vt:lpstr>
      <vt:lpstr> 教育政策促进教师发展的措施</vt:lpstr>
      <vt:lpstr> 教育政策促进教师发展的措施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2024-09-18T23:27:16.377</cp:lastPrinted>
  <dcterms:created xsi:type="dcterms:W3CDTF">2024-09-18T15:27:16Z</dcterms:created>
  <dcterms:modified xsi:type="dcterms:W3CDTF">2024-09-18T15:27:18Z</dcterms:modified>
</cp:coreProperties>
</file>