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9910D-EA0D-4CE6-BA25-4C9989DFD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EBA2E-A8B1-4802-ADE6-E59B381D5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BA77E-28A2-414D-A646-885AEFF2F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BF8E5-410F-403C-88A5-5102928E8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1033F3-AEA4-40BB-B0FE-7FC47920B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BD1782-A69D-4C32-BDE5-206B1C5A0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AFDB51-F62B-4733-9F18-9E3DE84F6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921344-2DEF-47D6-9E7F-C0AC124DD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FDDF2-39A8-4B21-82C6-B61A6A216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B9EEE-D95A-4AFD-A5E3-CC34AC592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519BFC-06C9-45D0-9AD1-7874905E0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24010332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智能仓储与配送革命性的技术变革对行业的影响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智能仓储与配送技术概述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行业应用现状与挑战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技术变革对行业的影响分析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随着电子商务的快速发展，仓储与配送行业面临巨大挑战，传统模式已无法满足市场需求。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人工智能、大数据、物联网等技术的飞速发展，为仓储与配送行业带来革命性变革。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技术变革的驱动力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仓储与配送行业现状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407" r="2440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43" r="303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分析智能仓储与配送技术变革对行业的影响，探讨未来发展趋势。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涵盖智能仓储管理系统、自动化配送技术、数据分析与优化等方面。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智能仓储与配送技术概述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仓库管理系统（WMS）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通过计算机技术和网络技术，对仓库进行全方位管理，包括入库、出库、盘点、调拨等。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自动化存储和检索系统（AS/RS）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利用高层货架、巷道堆垛机和自动控制系统，实现货物自动存取和搬运。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货物识别与跟踪技术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应用RFID、条形码等技术，对货物进行快速、准确识别和跟踪。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智能仓储技术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实时交通信息获取与处理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通过GPS、GIS等技术，实时获取交通信息，对配送路线进行动态调整。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配送管理系统（DMS）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对配送过程进行全面管理，包括订单处理、车辆调度、配送跟踪等。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路径规划和优化算法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利用先进的路径规划和优化算法，实现配送路线的自动规划和优化。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智能配送技术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通过人工智能和机器学习技术，对仓储和配送过程进行智能化决策和优化。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人工智能和机器学习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物联网和大数据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无人化和自动化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绿色物流和可持续发展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应用物联网和大数据技术，实现仓储和配送过程的实时监控和数据分析，提高运营效率。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通过无人化技术和自动化设备，减少人工干预，提高仓储和配送的准确性和效率。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关注环保和社会责任，推动绿色物流和可持续发展，降低能源消耗和排放。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行业应用现状与挑战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随着物流行业的发展，智能仓储与配送技术在各企业中逐渐得到普及，提高了仓储与配送的效率和准确性。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普及程度提高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不同的企业根据自身需求，采用了不同的智能仓储与配送技术，如RFID、AGV、无人机等。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技术应用多样化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通过智能仓储与配送系统收集的大量数据，企业能够更准确地掌握库存情况，优化库存结构，提高决策效率。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应用现状分析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技术成本较高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智能仓储与配送技术涉及先进的设备与系统，其研发与采购成本相对较高，对部分中小企业形成一定压力。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技术更新迅速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随着技术的不断进步，企业需要不断跟进新技术的发展，对现有员工进行技术培训，以适应新的工作模式。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智能仓储与配送系统涉及大量数据的收集、存储与处理，如何确保数据的安全与隐私保护成为一大挑战。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大型企业与中小型企业的差异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大型企业通常拥有更充足的资金和技术实力，能够投入更多的资源进行智能仓储与配送系统的研发和应用；而中小型企业受资金和技术限制，可能更注重选择性价比高的技术方案。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不同行业间的差异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不同行业对智能仓储与配送技术的需求和应用重点存在差异。例如，快消品行业对配送速度和准确性要求较高，而制造业则更注重仓储管理的智能化和自动化。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创新型企业与传统企业的差异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创新型企业通常更敢于尝试新技术，注重通过智能仓储与配送技术提升企业核心竞争力；而传统企业可能更注重技术的稳定性和可靠性，对新技术持更为谨慎的态度。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行业内不同企业的应用差异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https://d.book118.com/365240103323011104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2024-09-14T20:17:52.112</cp:lastPrinted>
  <dcterms:created xsi:type="dcterms:W3CDTF">2024-09-14T12:17:52Z</dcterms:created>
  <dcterms:modified xsi:type="dcterms:W3CDTF">2024-09-14T12:17:54Z</dcterms:modified>
</cp:coreProperties>
</file>