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26EEC-B0D2-4332-B999-7C141B844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08370-F0CE-43C1-A560-D2132544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21470-3315-453C-AAAE-12EA75CC3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8D13F-970F-4B5F-84FE-7474C70E0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2C5C3-67B3-436F-9B86-79C546D2F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6BB9E-6752-4545-93BD-02D76F75B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EB0F0-4A09-45AC-9795-4155A97D1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E1AE0-561E-4153-AB7D-E1FC140A5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313D5-6067-46AF-84A4-59FE43D3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F2EB9-5239-491E-9C9A-32B8DA49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6D28C-04EE-4CC8-9C11-5861DBE3A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41100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腕部骨折病人护理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腕部骨折概述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护理评价与改进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腕部骨折概述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88" r="272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83" r="317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腕部骨折是指手腕部位的骨头因外力或骨质疏松等原因发生的断裂。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根据骨折部位和程度的不同，腕部骨折可分为Colles骨折、Smith骨折、Barton骨折等。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主要由于外伤、摔倒、交通事故等外力因素导致。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外力作用于手腕部，使骨头承受超过其承受能力的力量，导致断裂。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疼痛、肿胀、活动受限、畸形等。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通过X光、CT等影像学检查，结合临床表现，医生可确诊骨折类型和程度。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观察、体检、病史询问、实验室检查和影像学检查。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骨折类型、位置、移位程度，软组织损伤情况，疼痛程度，肢体感觉和运动功能，血液循环情况，心理状况等。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290" r="1429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根据疼痛程度，选择适当的止痛药物和非药物疗法，如冷敷、热敷、按摩等。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关注病人的心理状况，提供必要的心理疏导和支持，帮助病人缓解焦虑和恐惧。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体位安置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根据骨折类型和位置，选择合适的体位，保持患肢于功能位或适当抬高。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根据骨折愈合情况，指导病人进行适当的关节活动和肌肉锻炼，以预防关节僵硬和肌肉萎缩。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促进骨折愈合，减轻疼痛，预防并发症，恢复肢体功能。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病人疼痛减轻或消失，骨折愈合良好，无并发症发生，肢体功能恢复良好。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护理目标与预期结果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https://d.book118.com/365241100132011121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2024-09-24T11:40:21.797</cp:lastPrinted>
  <dcterms:created xsi:type="dcterms:W3CDTF">2024-09-24T03:40:21Z</dcterms:created>
  <dcterms:modified xsi:type="dcterms:W3CDTF">2024-09-24T03:40:23Z</dcterms:modified>
</cp:coreProperties>
</file>