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833C6-E0F0-4400-B1E2-F9558DEF1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E3897-18D2-408A-B99E-702CD3337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1E254-166A-4C6E-AAC1-D3E70715C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A59A4-CE16-46DB-AAF7-36226A5A5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301C03-1E69-4415-984B-E2C066B72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BC2DEE-BA7A-4189-8E5D-F8DAA5F56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4A93E4-E31E-4A29-88A3-93E5E67E2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E7F27-13E6-4C7A-9208-AABB49BD8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CABED-4F1B-4605-B5DD-4087F944F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D38FC-C64F-4EC0-BDE0-444BD8ED2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69823-B644-4BBE-8C52-E4514FA2F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242014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三基PPT课件\n## 1.护理基理论述及重要性\n### 1.1护理三基的基本概念与含义\n### 1.2护理三基的理论体系与发展历程\n### 1.3护理三基在护理工作中的重要性\n## 2.护理基本技能操作\n### 2.1护理基本技能操作的种类与要求\n### 2.2护理基本技能操作的步骤与方法\n### 2.3护理基本技能操作的注意事项与考核标准\n## 3.护理基本知识问答\n### 3.1护理基本知识问答的内容与范围\n### 3.2护理基本知识问答的答题技巧与方法\n### 3.3护理基本知识问答的复习与准备\n## 4.护理基本实践案例分析\n### 4.1护理基本实践案例分析的目的与方法\n### 4.2护理基本实践案例分析的类型与特点\n### 4.3护理基本实践案例分析的反思与总结\n## 5.护理三基的学习方法与技巧\n### 5.1护理三基的学习方法与技巧概述\n### 5.2护理三基的自主学习方法与技巧\n### 5.3护理三基的团队合作学习方法与技巧\n## 6.护理三基的未来发展趋势与挑战\n### 6.1护理三基的未来发展趋势\n### 6.2护理三基面临的挑战与问题\n### 6.3护理三基的发展前景与展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护理三基PPT课件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护理基理论述及重要性</a:t>
            </a:r>
            <a:endParaRPr/>
          </a:p>
        </p:txBody>
      </p:sp>
      <p:sp>
        <p:nvSpPr>
          <p:cNvPr id="13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护理三基是指护理工作的基本概念、基本技能和基本知识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基本概念：包括护理的定义、护理的目标、护理的原则等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基本技能：包括护理操作技能、护理评估技能、护理沟通技能等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基本知识：包括护理理论、护理法律法规、护理伦理道德等</a:t>
                </a:r>
                <a:endParaRPr/>
              </a:p>
            </p:txBody>
          </p:sp>
        </p:grpSp>
        <p:grpSp>
          <p:nvGrpSpPr>
            <p:cNvPr id="23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护理三基是护理工作的基础和核心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基础：护理三基是护理工作的基石，是护理人员必须掌握的基本内容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核心：护理三基是护理工作的核心竞争力，是护理人员提高服务质量的关键</a:t>
                </a:r>
                <a:endParaRPr/>
              </a:p>
            </p:txBody>
          </p:sp>
        </p:grpSp>
        <p:grpSp>
          <p:nvGrpSpPr>
            <p:cNvPr id="23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护理三基是护理人员职业发展的基石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职业发展：护理三基是护理人员晋升、发展的重要依据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基石：护理三基是护理人员职业发展的基础，是提高职业素养的保障</a:t>
                </a:r>
                <a:endParaRPr/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护理三基的基本概念与含义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护理三基理论体系的发展历程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起源：护理三基理论起源于20世纪初，随着护理学科的发展而逐渐形成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发展：护理三基理论经历了从简单到复杂、从单一到全面的发展过程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完善：随着护理学科的不断发展，护理三基理论体系逐渐完善，形成了现代护理三基理论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护理三基理论体系的内容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基本概念：包括护理的定义、护理的目标、护理的原则等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基本技能：包括护理操作技能、护理评估技能、护理沟通技能等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基本知识：包括护理理论、护理法律法规、护理伦理道德等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护理三基理论体系的发展意义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提高了护理工作的科学性：护理三基理论为护理工作提供了科学的理论指导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提高了护理工作的规范性：护理三基理论为护理工作提供了规范的操作指南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提高了护理工作的有效性：护理三基理论为护理工作提供了有效的评估方法</a:t>
            </a:r>
            <a:endParaRPr/>
          </a:p>
        </p:txBody>
      </p: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护理三基的理论体系与发展历程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护理三基是护理工作的基础</a:t>
                </a:r>
                <a:endParaRPr/>
              </a:p>
            </p:txBody>
          </p:sp>
          <p:sp>
            <p:nvSpPr>
              <p:cNvPr id="24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基础：护理三基是护理工作的基石，是护理人员必须掌握的基本内容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重要性：护理三基是护理工作的基础，是提高护理服务质量的关键</a:t>
                </a:r>
                <a:endParaRPr/>
              </a:p>
            </p:txBody>
          </p:sp>
        </p:grpSp>
        <p:grpSp>
          <p:nvGrpSpPr>
            <p:cNvPr id="24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护理三基是护理工作的核心</a:t>
                </a:r>
                <a:endParaRPr/>
              </a:p>
            </p:txBody>
          </p:sp>
          <p:sp>
            <p:nvSpPr>
              <p:cNvPr id="2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核心：护理三基是护理工作的核心竞争力，是护理人员提高服务质量的关键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重要性：护理三基是护理工作的核心，是提高护理工作效率的途径</a:t>
                </a:r>
                <a:endParaRPr/>
              </a:p>
            </p:txBody>
          </p:sp>
        </p:grpSp>
        <p:grpSp>
          <p:nvGrpSpPr>
            <p:cNvPr id="25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护理三基是护理人员职业发展的基石</a:t>
                </a:r>
                <a:endParaRPr/>
              </a:p>
            </p:txBody>
          </p:sp>
          <p:sp>
            <p:nvSpPr>
              <p:cNvPr id="25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职业发展：护理三基是护理人员晋升、发展的重要依据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重要性：护理三基是护理人员职业发展的基石，是提高职业素养的保障</a:t>
                </a:r>
                <a:endParaRPr/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护理三基在护理工作中的重要性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护理基本技能操作</a:t>
            </a:r>
            <a:endParaRPr/>
          </a:p>
        </p:txBody>
      </p:sp>
      <p:sp>
        <p:nvSpPr>
          <p:cNvPr id="2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护理基本技能操作的种类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注射技术：包括静脉注射、肌肉注射、皮下注射等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输液技术：包括静脉输液、输血、静脉采血等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护理操作：包括翻身、叩背、换药、拆线等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护理评估：包括生命体征评估、心理评估、社会评估等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护理基本技能操作的要求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熟练掌握：护理人员应熟练掌握各项护理基本技能操作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严谨准确：护理人员在操作过程中应严谨准确，避免误操作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关爱病人：护理人员在操作过程中应关爱病人，减轻病人痛苦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保护自我：护理人员在操作过程中应注意自我保护，避免职业暴露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护理基本技能操作的种类与要求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7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7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操作前准备：护理人员应做好操作前的准备工作，如洗手、戴口罩等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操作过程：护理人员按照操作规范进行操作，注意操作细节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操作后处理：护理人员操作完成后进行后续处理，如清理器械、记录等</a:t>
                </a:r>
                <a:endParaRPr/>
              </a:p>
            </p:txBody>
          </p:sp>
          <p:sp>
            <p:nvSpPr>
              <p:cNvPr id="27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护理基本技能操作的步骤</a:t>
                </a:r>
                <a:endParaRPr/>
              </a:p>
            </p:txBody>
          </p:sp>
          <p:sp>
            <p:nvSpPr>
              <p:cNvPr id="28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8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注射技术：护理人员应掌握正确的注射技术，如静脉注射、肌肉注射、皮下注射等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输液技术：护理人员应掌握正确的输液技术，如静脉输液、输血、静脉采血等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护理操作：护理人员应掌握正确的护理操作，如翻身、叩背、换药、拆线等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护理评估：护理人员应掌握正确的护理评估方法，如生命体征评估、心理评估、社会评估等</a:t>
                </a:r>
                <a:endParaRPr/>
              </a:p>
            </p:txBody>
          </p:sp>
          <p:sp>
            <p:nvSpPr>
              <p:cNvPr id="28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护理基本技能操作的方法</a:t>
                </a:r>
                <a:endParaRPr/>
              </a:p>
            </p:txBody>
          </p:sp>
          <p:sp>
            <p:nvSpPr>
              <p:cNvPr id="28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护理基本技能操作的步骤与方法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9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9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9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护理基本技能操作的注意事项</a:t>
                </a:r>
                <a:endParaRPr/>
              </a:p>
            </p:txBody>
          </p:sp>
          <p:sp>
            <p:nvSpPr>
              <p:cNvPr id="29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严格遵守操作规程：护理人员应严格遵守各项操作规程，避免操作失误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注意病人舒适度：护理人员在操作过程中应注意病人的舒适度，减轻病人痛苦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保护自我：护理人员在操作过程中应注意自我保护，避免职业暴露</a:t>
                </a:r>
                <a:endParaRPr/>
              </a:p>
            </p:txBody>
          </p:sp>
        </p:grpSp>
        <p:grpSp>
          <p:nvGrpSpPr>
            <p:cNvPr id="29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护理基本技能操作的考核标准</a:t>
                </a:r>
                <a:endParaRPr/>
              </a:p>
            </p:txBody>
          </p:sp>
          <p:sp>
            <p:nvSpPr>
              <p:cNvPr id="29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操作熟练度：考核护理人员是否熟练掌握各项护理基本技能操作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操作准确性：考核护理人员在操作过程中是否严谨准确，避免误操作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病人满意度：考核护理人员在操作过程中是否关爱病人，提高病人满意度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职业素养：考核护理人员在操作过程中是否具备良好的职业素养，如团队合作、沟通能力等</a:t>
                </a:r>
                <a:endParaRPr/>
              </a:p>
            </p:txBody>
          </p:sp>
          <p:sp>
            <p:nvSpPr>
              <p:cNvPr id="30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护理基本技能操作的注意事项与考核标准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护理基本知识问答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护理基本知识问答的内容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护理理论：包括护理的基本概念、护理的原则、护理的理论体系等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护理法律法规：包括护理相关的法律法规、护理管理制度、护理伦理道德等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护理技能：包括护理操作技能、护理评估技能、护理沟通技能等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护理基本知识问答的范围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护理理论：护理基本知识问答涉及护理理论的基本概念、原则、理论体系等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护理法律法规：护理基本知识问答涉及护理相关的法律法规、管理制度、伦理道德等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护理技能：护理基本知识问答涉及护理操作技能、评估技能、沟通技能等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护理基本知识问答的内容与范围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护理基本知识问答的答题技巧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仔细审题：护理人员在答题前应仔细审题，确保理解题意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抓住重点：护理人员在答题过程中应抓住重点，避免答非所问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条理清晰：护理人员在答题过程中应条理清晰，便于阅卷老师理解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护理基本知识问答的方法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知识点梳理：护理人员可通过知识点梳理，巩固护理基本知识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模拟考试：护理人员可通过模拟考试，提高护理基本知识问答的答题能力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反思总结：护理人员应在答题后反思总结，找出自己的不足，提高答题水平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护理基本知识问答的答题技巧与方法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护理基本知识问答的复习方法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复习教材：护理人员可通过复习教材，巩固护理基本知识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制定计划：护理人员可制定复习计划，合理安排复习时间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交流讨论：护理人员可通过与同事交流讨论，提高护理基本知识问答的答题能力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护理基本知识问答的准备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知识点梳理：护理人员可通过知识点梳理，巩固护理基本知识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模拟考试：护理人员可通过模拟考试，提高护理基本知识问答的答题能力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反思总结：护理人员应在答题后反思总结，找出自己的不足，提高答题水平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护理基本知识问答的复习与准备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https://d.book118.com/365242014010011110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护理三基PPT课件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2024-09-15T02:28:17.098</cp:lastPrinted>
  <dcterms:created xsi:type="dcterms:W3CDTF">2024-09-14T18:28:17Z</dcterms:created>
  <dcterms:modified xsi:type="dcterms:W3CDTF">2024-09-14T18:28:19Z</dcterms:modified>
</cp:coreProperties>
</file>