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CEE60-BDA2-4382-AC38-852117A09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F0277-7556-456F-8ADA-AEF1E7B9F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02FE0-23DE-4B99-BDCA-5FA00BB41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5FE4B-F2CD-48B7-A637-8D266F403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161BDA-9C9E-45A0-823C-B8BB5488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472310-9805-42C9-8C4B-6C3D276D0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FACF5F-2ADF-45F8-8724-54CF20E6D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0078A-CD9C-41F7-8C49-DBBB3078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201AA-40B8-4CA4-B40C-618EA079E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FFFB0-1261-4FE0-9E5F-DB2ED6E1B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EE6A3-F414-47A6-8E4F-0DFC7928B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42212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融资租赁信托交易结构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融资租赁与信托基本概念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交易结构核心要素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具体操作流程解析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风险识别与防范措施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监管政策与法律法规解读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案例分析与经验借鉴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融资租赁与信托基本概念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融资租赁定义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出租人根据承租人对租赁物件的特定要求和对供货人的选择，出资向供货人购买租赁物件，并租给承租人使用，承租人则分期向出租人支付租金，在租赁期内租赁物件的所有权属于出租人所有，承租人拥有租赁物件的使用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融资租赁特点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租赁是集融资与融物、贸易与技术更新于一体的新型金融产业。由于其融资与融物相结合的特点，出现问题时租赁公司可以回收、处理租赁物，因而在办理融资时对企业资信和担保的要求不高，所以非常适合中小企业融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融资租赁定义及特点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信托是指委托人基于对受托人的信任，将其财产权委托给受托人，由受托人按委托人的意愿以自己的名义，为受益人的利益或特定目的，进行管理和处分的行为。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信托具有财产管理、资金融通、信用增强和风险隔离等功能。在融资租赁信托中，信托公司可以发挥其在资金募集、风险管理和资产管理方面的优势，为融资租赁交易提供全方位的服务。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信托定义及功能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融资租赁与信托的结合可以充分发挥各自的优势。融资租赁公司专注于租赁物的选择和租后管理，而信托公司则擅长资金募集和风险管理。通过合作，双方可以共同为客户提供更加全面、专业的金融服务。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对于融资租赁公司而言，与信托公司合作可以拓展其资金来源和业务范围。信托公司具有广泛的客户资源和资金募集能力，可以为融资租赁公司提供更多的资金支持和业务机会。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提高风险管理水平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信托公司在风险管理方面具有丰富的经验和专业的团队。通过与信托公司合作，融资租赁公司可以借鉴其风险管理经验和方法，提高自身的风险管理水平。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两者结合意义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交易结构核心要素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出租人作为资金提供方，向承租人提供融资租赁所需的资金。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资金提供方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租赁物所有权人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租金收取方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17" r="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出租人拥有租赁物的所有权，并承担与所有权相关的风险和收益。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出租人有权按照租赁合同的约定，定期向承租人收取租金。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出租人角色与职责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承租人有权在租赁期间内使用租赁物，并享有与使用权相关的收益。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833" r="10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租赁物使用权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承租人需按照租赁合同的约定，定期向出租人支付租金。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租金支付义务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承租人需承担租赁物的日常维护、保养等费用，确保租赁物的正常运转。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租赁物维护义务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承租人权益保障措施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信托公司作为受托人，接受出租人的委托，对融资租赁交易进行受托管理。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受托管理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信托公司对出租人提供的资金进行监管，确保资金的安全和合规使用。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资金监管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信托公司需按照相关法律法规和合同约定，对融资租赁交易进行信息披露，保障各方当事人的知情权。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信托公司参与方式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具体操作流程解析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320" r="413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融资租赁公司根据市场情况和自身战略，确定拟开展的融资租赁项目，并进行初步评估和立项。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融资租赁公司对承租人进行详尽的尽职调查，包括承租人的信用状况、还款能力、租赁物件的合规性等方面，以降低项目风险。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项目立项与尽职调查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在尽职调查通过后，融资租赁公司与承租人签订融资租赁合同，明确双方的权利和义务，包括租金、租期、租赁物件的所有权等。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融资租赁公司按照合同约定，将资金划付给承租人指定的账户，承租人则将租赁物件交付给融资租赁公司，并办理相关权属证明。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资金划付与租赁物件交付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合同签订与执行阶段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https://d.book118.com/365242212341011110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2024-09-16T11:56:32.575</cp:lastPrinted>
  <dcterms:created xsi:type="dcterms:W3CDTF">2024-09-16T03:56:32Z</dcterms:created>
  <dcterms:modified xsi:type="dcterms:W3CDTF">2024-09-16T03:56:34Z</dcterms:modified>
</cp:coreProperties>
</file>