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210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5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21.xml" /><Relationship Id="rId3" Type="http://schemas.openxmlformats.org/officeDocument/2006/relationships/tags" Target="../tags/tag22.xml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.xml" /><Relationship Id="rId2" Type="http://schemas.openxmlformats.org/officeDocument/2006/relationships/tags" Target="../tags/tag28.xml" /><Relationship Id="rId3" Type="http://schemas.openxmlformats.org/officeDocument/2006/relationships/tags" Target="../tags/tag29.xml" /><Relationship Id="rId4" Type="http://schemas.openxmlformats.org/officeDocument/2006/relationships/tags" Target="../tags/tag30.xml" /><Relationship Id="rId5" Type="http://schemas.openxmlformats.org/officeDocument/2006/relationships/tags" Target="../tags/tag31.xml" /><Relationship Id="rId6" Type="http://schemas.openxmlformats.org/officeDocument/2006/relationships/tags" Target="../tags/tag32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tags" Target="../tags/tag61.xml" /><Relationship Id="rId7" Type="http://schemas.openxmlformats.org/officeDocument/2006/relationships/tags" Target="../tags/tag62.xml" /><Relationship Id="rId8" Type="http://schemas.openxmlformats.org/officeDocument/2006/relationships/tags" Target="../tags/tag63.xml" /><Relationship Id="rId9" Type="http://schemas.openxmlformats.org/officeDocument/2006/relationships/tags" Target="../tags/tag6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E94FC9-C624-48CC-B6E5-BD3C75B9AA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D44DCC-0888-4EA7-9CFA-8FBE4569A0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71205D-E06E-450E-AE3B-D2B9DBEF91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6D1A3D-E59B-4D89-8E2A-36156D68C6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D22AE1B-7BAF-4BDA-A3F5-446D70942C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25523A4-F206-417E-8D62-0F906CCCC2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C6E86FB-FD2E-4EF9-9D47-2932345621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5651FB-105F-4936-BAC8-BF921A977E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B75129-B3FA-4E9C-964A-0BB20731BB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FD8FDB-5557-4EDB-B77D-8147780051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6A266E-965D-4622-8D35-3FE49F7ABD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429510"/>
            <a:ext cx="10515600" cy="1249045"/>
          </a:xfrm>
          <a:noFill/>
        </p:spPr>
        <p:txBody>
          <a:bodyPr wrap="square" rtlCol="0" anchor="t">
            <a:normAutofit/>
          </a:bodyPr>
          <a:lstStyle>
            <a:lvl1pPr>
              <a:defRPr lang="zh-CN" altLang="en-US" sz="7200"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j-ea"/>
                <a:ea typeface="+mj-ea"/>
                <a:cs typeface="+mn-ea"/>
                <a:sym typeface="+mn-lt"/>
              </a:defRPr>
            </a:lvl1pPr>
          </a:lstStyle>
          <a:p>
            <a:pPr marL="0" lvl="0" defTabSz="1218565"/>
            <a:r>
              <a:rPr sz="6000">
                <a:sym typeface="+mn-ea"/>
              </a:rPr>
              <a:t>单击此处编辑母版标题样式</a:t>
            </a:r>
            <a:endParaRPr lang="zh-CN" altLang="en-US" sz="6000" b="1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904875" y="939800"/>
            <a:ext cx="10515600" cy="1248410"/>
          </a:xfrm>
          <a:noFill/>
        </p:spPr>
        <p:txBody>
          <a:bodyPr wrap="square" rtlCol="0" anchor="b">
            <a:normAutofit/>
          </a:bodyPr>
          <a:lstStyle>
            <a:lvl1pPr marL="0" indent="0">
              <a:buNone/>
              <a:defRPr lang="zh-CN" altLang="en-US"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/>
            <a:r>
              <a:rPr>
                <a:sym typeface="+mn-ea"/>
              </a:rPr>
              <a:t>单击此处编辑母版副标题样式</a:t>
            </a:r>
            <a:endParaRPr lang="zh-CN" altLang="en-US" b="1"/>
          </a:p>
        </p:txBody>
      </p: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78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91540" y="4946650"/>
            <a:ext cx="5776595" cy="1244600"/>
          </a:xfrm>
        </p:spPr>
        <p:txBody>
          <a:bodyPr wrap="square" anchor="b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lang="zh-CN" altLang="en-US">
                <a:sym typeface="+mn-ea"/>
              </a:rPr>
              <a:t>公司名占位符</a:t>
            </a:r>
            <a:endParaRPr lang="en-US" altLang="zh-CN" sz="1800" b="1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1421061" y="3809565"/>
            <a:ext cx="5193634" cy="504000"/>
          </a:xfrm>
        </p:spPr>
        <p:txBody>
          <a:bodyPr wrap="squar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lang="zh-CN" altLang="en-US">
                <a:sym typeface="+mn-ea"/>
              </a:rPr>
              <a:t>署名占位符</a:t>
            </a:r>
            <a:endParaRPr lang="zh-CN" altLang="en-US" b="1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0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48682" name="iconfont-10342-5064101"/>
          <p:cNvSpPr>
            <a:spLocks noChangeAspect="1"/>
          </p:cNvSpPr>
          <p:nvPr userDrawn="1">
            <p:custDataLst>
              <p:tags r:id="rId10"/>
            </p:custDataLst>
          </p:nvPr>
        </p:nvSpPr>
        <p:spPr>
          <a:xfrm>
            <a:off x="838198" y="3845565"/>
            <a:ext cx="432000" cy="432000"/>
          </a:xfrm>
          <a:custGeom>
            <a:gdLst>
              <a:gd name="T0" fmla="*/ 4360 w 8720"/>
              <a:gd name="T1" fmla="*/ 8720 h 8720"/>
              <a:gd name="T2" fmla="*/ 0 w 8720"/>
              <a:gd name="T3" fmla="*/ 4360 h 8720"/>
              <a:gd name="T4" fmla="*/ 4360 w 8720"/>
              <a:gd name="T5" fmla="*/ 0 h 8720"/>
              <a:gd name="T6" fmla="*/ 8720 w 8720"/>
              <a:gd name="T7" fmla="*/ 4360 h 8720"/>
              <a:gd name="T8" fmla="*/ 4360 w 8720"/>
              <a:gd name="T9" fmla="*/ 8720 h 8720"/>
              <a:gd name="T10" fmla="*/ 6520 w 8720"/>
              <a:gd name="T11" fmla="*/ 5320 h 8720"/>
              <a:gd name="T12" fmla="*/ 6120 w 8720"/>
              <a:gd name="T13" fmla="*/ 5160 h 8720"/>
              <a:gd name="T14" fmla="*/ 5040 w 8720"/>
              <a:gd name="T15" fmla="*/ 4680 h 8720"/>
              <a:gd name="T16" fmla="*/ 5240 w 8720"/>
              <a:gd name="T17" fmla="*/ 4120 h 8720"/>
              <a:gd name="T18" fmla="*/ 5520 w 8720"/>
              <a:gd name="T19" fmla="*/ 2600 h 8720"/>
              <a:gd name="T20" fmla="*/ 4440 w 8720"/>
              <a:gd name="T21" fmla="*/ 1800 h 8720"/>
              <a:gd name="T22" fmla="*/ 3360 w 8720"/>
              <a:gd name="T23" fmla="*/ 2600 h 8720"/>
              <a:gd name="T24" fmla="*/ 3640 w 8720"/>
              <a:gd name="T25" fmla="*/ 4120 h 8720"/>
              <a:gd name="T26" fmla="*/ 3840 w 8720"/>
              <a:gd name="T27" fmla="*/ 4680 h 8720"/>
              <a:gd name="T28" fmla="*/ 2760 w 8720"/>
              <a:gd name="T29" fmla="*/ 5160 h 8720"/>
              <a:gd name="T30" fmla="*/ 2360 w 8720"/>
              <a:gd name="T31" fmla="*/ 5320 h 8720"/>
              <a:gd name="T32" fmla="*/ 2240 w 8720"/>
              <a:gd name="T33" fmla="*/ 6520 h 8720"/>
              <a:gd name="T34" fmla="*/ 6600 w 8720"/>
              <a:gd name="T35" fmla="*/ 6520 h 8720"/>
              <a:gd name="T36" fmla="*/ 6520 w 8720"/>
              <a:gd name="T37" fmla="*/ 5320 h 87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720" h="8720">
                <a:moveTo>
                  <a:pt x="4360" y="8720"/>
                </a:moveTo>
                <a:cubicBezTo>
                  <a:pt x="1960" y="8720"/>
                  <a:pt x="0" y="6760"/>
                  <a:pt x="0" y="4360"/>
                </a:cubicBezTo>
                <a:cubicBezTo>
                  <a:pt x="0" y="1960"/>
                  <a:pt x="1960" y="0"/>
                  <a:pt x="4360" y="0"/>
                </a:cubicBezTo>
                <a:cubicBezTo>
                  <a:pt x="6760" y="0"/>
                  <a:pt x="8720" y="1960"/>
                  <a:pt x="8720" y="4360"/>
                </a:cubicBezTo>
                <a:cubicBezTo>
                  <a:pt x="8720" y="6760"/>
                  <a:pt x="6760" y="8720"/>
                  <a:pt x="4360" y="8720"/>
                </a:cubicBezTo>
                <a:close/>
                <a:moveTo>
                  <a:pt x="6520" y="5320"/>
                </a:moveTo>
                <a:cubicBezTo>
                  <a:pt x="6400" y="5240"/>
                  <a:pt x="6280" y="5200"/>
                  <a:pt x="6120" y="5160"/>
                </a:cubicBezTo>
                <a:cubicBezTo>
                  <a:pt x="5760" y="5080"/>
                  <a:pt x="5320" y="5040"/>
                  <a:pt x="5040" y="4680"/>
                </a:cubicBezTo>
                <a:cubicBezTo>
                  <a:pt x="5040" y="4680"/>
                  <a:pt x="4880" y="4520"/>
                  <a:pt x="5240" y="4120"/>
                </a:cubicBezTo>
                <a:cubicBezTo>
                  <a:pt x="5600" y="3720"/>
                  <a:pt x="5600" y="3080"/>
                  <a:pt x="5520" y="2600"/>
                </a:cubicBezTo>
                <a:cubicBezTo>
                  <a:pt x="5440" y="2120"/>
                  <a:pt x="4960" y="1800"/>
                  <a:pt x="4440" y="1800"/>
                </a:cubicBezTo>
                <a:cubicBezTo>
                  <a:pt x="3920" y="1800"/>
                  <a:pt x="3440" y="2120"/>
                  <a:pt x="3360" y="2600"/>
                </a:cubicBezTo>
                <a:cubicBezTo>
                  <a:pt x="3280" y="3080"/>
                  <a:pt x="3320" y="3720"/>
                  <a:pt x="3640" y="4120"/>
                </a:cubicBezTo>
                <a:cubicBezTo>
                  <a:pt x="4000" y="4520"/>
                  <a:pt x="3840" y="4680"/>
                  <a:pt x="3840" y="4680"/>
                </a:cubicBezTo>
                <a:cubicBezTo>
                  <a:pt x="3560" y="5040"/>
                  <a:pt x="3120" y="5080"/>
                  <a:pt x="2760" y="5160"/>
                </a:cubicBezTo>
                <a:cubicBezTo>
                  <a:pt x="2600" y="5200"/>
                  <a:pt x="2480" y="5240"/>
                  <a:pt x="2360" y="5320"/>
                </a:cubicBezTo>
                <a:cubicBezTo>
                  <a:pt x="2120" y="5440"/>
                  <a:pt x="2240" y="6520"/>
                  <a:pt x="2240" y="6520"/>
                </a:cubicBezTo>
                <a:lnTo>
                  <a:pt x="6600" y="6520"/>
                </a:lnTo>
                <a:cubicBezTo>
                  <a:pt x="6520" y="6520"/>
                  <a:pt x="6600" y="5480"/>
                  <a:pt x="6520" y="53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4" descr="商务-红色-折纸_0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0" y="995680"/>
            <a:ext cx="4307840" cy="2914015"/>
          </a:xfrm>
        </p:spPr>
        <p:txBody>
          <a:bodyPr wrap="square" anchor="b">
            <a:normAutofit/>
          </a:bodyPr>
          <a:lstStyle>
            <a:lvl1pPr algn="ctr">
              <a:defRPr sz="72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6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0" y="3998595"/>
            <a:ext cx="4307840" cy="1729105"/>
          </a:xfrm>
        </p:spPr>
        <p:txBody>
          <a:bodyPr wrap="square" anchor="t">
            <a:normAutofit/>
          </a:bodyPr>
          <a:lstStyle>
            <a:lvl1pPr marL="0" indent="0" algn="ctr">
              <a:buNone/>
              <a:defRPr sz="2800" b="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8" descr="商务-红色-折纸_0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 anchor="t" anchorCtr="0">
            <a:normAutofit/>
          </a:bodyPr>
          <a:lstStyle>
            <a:lvl1pPr algn="ctr">
              <a:defRPr sz="60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 anchor="b" anchorCtr="0">
            <a:normAutofit/>
          </a:bodyPr>
          <a:lstStyle>
            <a:lvl1pPr marL="0" indent="0" algn="ctr">
              <a:buNone/>
              <a:defRPr sz="50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0045"/>
            <a:ext cx="10517505" cy="864235"/>
          </a:xfrm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835" y="360045"/>
            <a:ext cx="10516870" cy="864235"/>
          </a:xfrm>
        </p:spPr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1048774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835" y="212725"/>
            <a:ext cx="10514965" cy="2973070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1218565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92175" y="5288280"/>
            <a:ext cx="7315200" cy="894715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1443990" y="3674110"/>
            <a:ext cx="9910445" cy="1203960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2000" b="1" i="0" u="none" strike="noStrike" kern="1200" cap="none" spc="0" normalizeH="0" baseline="0" noProof="1"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86" name="iconfont-10342-5064101"/>
          <p:cNvSpPr>
            <a:spLocks noChangeAspect="1"/>
          </p:cNvSpPr>
          <p:nvPr userDrawn="1">
            <p:custDataLst>
              <p:tags r:id="rId9"/>
            </p:custDataLst>
          </p:nvPr>
        </p:nvSpPr>
        <p:spPr>
          <a:xfrm>
            <a:off x="838833" y="3603245"/>
            <a:ext cx="432000" cy="432000"/>
          </a:xfrm>
          <a:custGeom>
            <a:gdLst>
              <a:gd name="T0" fmla="*/ 4360 w 8720"/>
              <a:gd name="T1" fmla="*/ 8720 h 8720"/>
              <a:gd name="T2" fmla="*/ 0 w 8720"/>
              <a:gd name="T3" fmla="*/ 4360 h 8720"/>
              <a:gd name="T4" fmla="*/ 4360 w 8720"/>
              <a:gd name="T5" fmla="*/ 0 h 8720"/>
              <a:gd name="T6" fmla="*/ 8720 w 8720"/>
              <a:gd name="T7" fmla="*/ 4360 h 8720"/>
              <a:gd name="T8" fmla="*/ 4360 w 8720"/>
              <a:gd name="T9" fmla="*/ 8720 h 8720"/>
              <a:gd name="T10" fmla="*/ 6520 w 8720"/>
              <a:gd name="T11" fmla="*/ 5320 h 8720"/>
              <a:gd name="T12" fmla="*/ 6120 w 8720"/>
              <a:gd name="T13" fmla="*/ 5160 h 8720"/>
              <a:gd name="T14" fmla="*/ 5040 w 8720"/>
              <a:gd name="T15" fmla="*/ 4680 h 8720"/>
              <a:gd name="T16" fmla="*/ 5240 w 8720"/>
              <a:gd name="T17" fmla="*/ 4120 h 8720"/>
              <a:gd name="T18" fmla="*/ 5520 w 8720"/>
              <a:gd name="T19" fmla="*/ 2600 h 8720"/>
              <a:gd name="T20" fmla="*/ 4440 w 8720"/>
              <a:gd name="T21" fmla="*/ 1800 h 8720"/>
              <a:gd name="T22" fmla="*/ 3360 w 8720"/>
              <a:gd name="T23" fmla="*/ 2600 h 8720"/>
              <a:gd name="T24" fmla="*/ 3640 w 8720"/>
              <a:gd name="T25" fmla="*/ 4120 h 8720"/>
              <a:gd name="T26" fmla="*/ 3840 w 8720"/>
              <a:gd name="T27" fmla="*/ 4680 h 8720"/>
              <a:gd name="T28" fmla="*/ 2760 w 8720"/>
              <a:gd name="T29" fmla="*/ 5160 h 8720"/>
              <a:gd name="T30" fmla="*/ 2360 w 8720"/>
              <a:gd name="T31" fmla="*/ 5320 h 8720"/>
              <a:gd name="T32" fmla="*/ 2240 w 8720"/>
              <a:gd name="T33" fmla="*/ 6520 h 8720"/>
              <a:gd name="T34" fmla="*/ 6600 w 8720"/>
              <a:gd name="T35" fmla="*/ 6520 h 8720"/>
              <a:gd name="T36" fmla="*/ 6520 w 8720"/>
              <a:gd name="T37" fmla="*/ 5320 h 87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720" h="8720">
                <a:moveTo>
                  <a:pt x="4360" y="8720"/>
                </a:moveTo>
                <a:cubicBezTo>
                  <a:pt x="1960" y="8720"/>
                  <a:pt x="0" y="6760"/>
                  <a:pt x="0" y="4360"/>
                </a:cubicBezTo>
                <a:cubicBezTo>
                  <a:pt x="0" y="1960"/>
                  <a:pt x="1960" y="0"/>
                  <a:pt x="4360" y="0"/>
                </a:cubicBezTo>
                <a:cubicBezTo>
                  <a:pt x="6760" y="0"/>
                  <a:pt x="8720" y="1960"/>
                  <a:pt x="8720" y="4360"/>
                </a:cubicBezTo>
                <a:cubicBezTo>
                  <a:pt x="8720" y="6760"/>
                  <a:pt x="6760" y="8720"/>
                  <a:pt x="4360" y="8720"/>
                </a:cubicBezTo>
                <a:close/>
                <a:moveTo>
                  <a:pt x="6520" y="5320"/>
                </a:moveTo>
                <a:cubicBezTo>
                  <a:pt x="6400" y="5240"/>
                  <a:pt x="6280" y="5200"/>
                  <a:pt x="6120" y="5160"/>
                </a:cubicBezTo>
                <a:cubicBezTo>
                  <a:pt x="5760" y="5080"/>
                  <a:pt x="5320" y="5040"/>
                  <a:pt x="5040" y="4680"/>
                </a:cubicBezTo>
                <a:cubicBezTo>
                  <a:pt x="5040" y="4680"/>
                  <a:pt x="4880" y="4520"/>
                  <a:pt x="5240" y="4120"/>
                </a:cubicBezTo>
                <a:cubicBezTo>
                  <a:pt x="5600" y="3720"/>
                  <a:pt x="5600" y="3080"/>
                  <a:pt x="5520" y="2600"/>
                </a:cubicBezTo>
                <a:cubicBezTo>
                  <a:pt x="5440" y="2120"/>
                  <a:pt x="4960" y="1800"/>
                  <a:pt x="4440" y="1800"/>
                </a:cubicBezTo>
                <a:cubicBezTo>
                  <a:pt x="3920" y="1800"/>
                  <a:pt x="3440" y="2120"/>
                  <a:pt x="3360" y="2600"/>
                </a:cubicBezTo>
                <a:cubicBezTo>
                  <a:pt x="3280" y="3080"/>
                  <a:pt x="3320" y="3720"/>
                  <a:pt x="3640" y="4120"/>
                </a:cubicBezTo>
                <a:cubicBezTo>
                  <a:pt x="4000" y="4520"/>
                  <a:pt x="3840" y="4680"/>
                  <a:pt x="3840" y="4680"/>
                </a:cubicBezTo>
                <a:cubicBezTo>
                  <a:pt x="3560" y="5040"/>
                  <a:pt x="3120" y="5080"/>
                  <a:pt x="2760" y="5160"/>
                </a:cubicBezTo>
                <a:cubicBezTo>
                  <a:pt x="2600" y="5200"/>
                  <a:pt x="2480" y="5240"/>
                  <a:pt x="2360" y="5320"/>
                </a:cubicBezTo>
                <a:cubicBezTo>
                  <a:pt x="2120" y="5440"/>
                  <a:pt x="2240" y="6520"/>
                  <a:pt x="2240" y="6520"/>
                </a:cubicBezTo>
                <a:lnTo>
                  <a:pt x="6600" y="6520"/>
                </a:lnTo>
                <a:cubicBezTo>
                  <a:pt x="6520" y="6520"/>
                  <a:pt x="6600" y="5480"/>
                  <a:pt x="6520" y="53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65.xml" /><Relationship Id="rId14" Type="http://schemas.openxmlformats.org/officeDocument/2006/relationships/tags" Target="../tags/tag66.xml" /><Relationship Id="rId15" Type="http://schemas.openxmlformats.org/officeDocument/2006/relationships/tags" Target="../tags/tag67.xml" /><Relationship Id="rId16" Type="http://schemas.openxmlformats.org/officeDocument/2006/relationships/tags" Target="../tags/tag68.xml" /><Relationship Id="rId17" Type="http://schemas.openxmlformats.org/officeDocument/2006/relationships/tags" Target="../tags/tag69.xml" /><Relationship Id="rId18" Type="http://schemas.openxmlformats.org/officeDocument/2006/relationships/tags" Target="../tags/tag70.xml" /><Relationship Id="rId19" Type="http://schemas.openxmlformats.org/officeDocument/2006/relationships/tags" Target="../tags/tag71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商务-红色-折纸_0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45"/>
            <a:ext cx="10515600" cy="864235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gradFill>
            <a:gsLst>
              <a:gs pos="0">
                <a:schemeClr val="accent2">
                  <a:lumMod val="70000"/>
                  <a:lumOff val="30000"/>
                </a:schemeClr>
              </a:gs>
              <a:gs pos="35000">
                <a:schemeClr val="accent2"/>
              </a:gs>
              <a:gs pos="100000">
                <a:schemeClr val="accent1"/>
              </a:gs>
            </a:gsLst>
            <a:lin ang="3000000" scaled="0"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5.xml" /><Relationship Id="rId11" Type="http://schemas.openxmlformats.org/officeDocument/2006/relationships/tags" Target="../tags/tag86.xml" /><Relationship Id="rId12" Type="http://schemas.openxmlformats.org/officeDocument/2006/relationships/tags" Target="../tags/tag87.xml" /><Relationship Id="rId13" Type="http://schemas.openxmlformats.org/officeDocument/2006/relationships/tags" Target="../tags/tag88.xml" /><Relationship Id="rId14" Type="http://schemas.openxmlformats.org/officeDocument/2006/relationships/tags" Target="../tags/tag89.xml" /><Relationship Id="rId15" Type="http://schemas.openxmlformats.org/officeDocument/2006/relationships/tags" Target="../tags/tag90.xml" /><Relationship Id="rId16" Type="http://schemas.openxmlformats.org/officeDocument/2006/relationships/tags" Target="../tags/tag91.xml" /><Relationship Id="rId17" Type="http://schemas.openxmlformats.org/officeDocument/2006/relationships/tags" Target="../tags/tag92.xml" /><Relationship Id="rId18" Type="http://schemas.openxmlformats.org/officeDocument/2006/relationships/tags" Target="../tags/tag93.xml" /><Relationship Id="rId19" Type="http://schemas.openxmlformats.org/officeDocument/2006/relationships/tags" Target="../tags/tag94.xml" /><Relationship Id="rId2" Type="http://schemas.openxmlformats.org/officeDocument/2006/relationships/tags" Target="../tags/tag77.xml" /><Relationship Id="rId20" Type="http://schemas.openxmlformats.org/officeDocument/2006/relationships/tags" Target="../tags/tag95.xml" /><Relationship Id="rId21" Type="http://schemas.openxmlformats.org/officeDocument/2006/relationships/tags" Target="../tags/tag96.xml" /><Relationship Id="rId22" Type="http://schemas.openxmlformats.org/officeDocument/2006/relationships/tags" Target="../tags/tag9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tags" Target="../tags/tag8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2.xml" /><Relationship Id="rId11" Type="http://schemas.openxmlformats.org/officeDocument/2006/relationships/tags" Target="../tags/tag113.xml" /><Relationship Id="rId12" Type="http://schemas.openxmlformats.org/officeDocument/2006/relationships/tags" Target="../tags/tag114.xml" /><Relationship Id="rId13" Type="http://schemas.openxmlformats.org/officeDocument/2006/relationships/tags" Target="../tags/tag115.xml" /><Relationship Id="rId2" Type="http://schemas.openxmlformats.org/officeDocument/2006/relationships/tags" Target="../tags/tag104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Relationship Id="rId7" Type="http://schemas.openxmlformats.org/officeDocument/2006/relationships/tags" Target="../tags/tag109.xml" /><Relationship Id="rId8" Type="http://schemas.openxmlformats.org/officeDocument/2006/relationships/tags" Target="../tags/tag110.xml" /><Relationship Id="rId9" Type="http://schemas.openxmlformats.org/officeDocument/2006/relationships/tags" Target="../tags/tag11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8.xml" /><Relationship Id="rId11" Type="http://schemas.openxmlformats.org/officeDocument/2006/relationships/tags" Target="../tags/tag129.xml" /><Relationship Id="rId12" Type="http://schemas.openxmlformats.org/officeDocument/2006/relationships/tags" Target="../tags/tag130.xml" /><Relationship Id="rId13" Type="http://schemas.openxmlformats.org/officeDocument/2006/relationships/tags" Target="../tags/tag131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Relationship Id="rId5" Type="http://schemas.openxmlformats.org/officeDocument/2006/relationships/tags" Target="../tags/tag123.xml" /><Relationship Id="rId6" Type="http://schemas.openxmlformats.org/officeDocument/2006/relationships/tags" Target="../tags/tag124.xml" /><Relationship Id="rId7" Type="http://schemas.openxmlformats.org/officeDocument/2006/relationships/tags" Target="../tags/tag125.xml" /><Relationship Id="rId8" Type="http://schemas.openxmlformats.org/officeDocument/2006/relationships/tags" Target="../tags/tag126.xml" /><Relationship Id="rId9" Type="http://schemas.openxmlformats.org/officeDocument/2006/relationships/tags" Target="../tags/tag12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3.xml" /><Relationship Id="rId11" Type="http://schemas.openxmlformats.org/officeDocument/2006/relationships/tags" Target="../tags/tag144.xml" /><Relationship Id="rId12" Type="http://schemas.openxmlformats.org/officeDocument/2006/relationships/tags" Target="../tags/tag145.xml" /><Relationship Id="rId13" Type="http://schemas.openxmlformats.org/officeDocument/2006/relationships/tags" Target="../tags/tag146.xml" /><Relationship Id="rId14" Type="http://schemas.openxmlformats.org/officeDocument/2006/relationships/tags" Target="../tags/tag147.xml" /><Relationship Id="rId15" Type="http://schemas.openxmlformats.org/officeDocument/2006/relationships/tags" Target="../tags/tag148.xml" /><Relationship Id="rId16" Type="http://schemas.openxmlformats.org/officeDocument/2006/relationships/tags" Target="../tags/tag149.xml" /><Relationship Id="rId17" Type="http://schemas.openxmlformats.org/officeDocument/2006/relationships/tags" Target="../tags/tag150.xml" /><Relationship Id="rId18" Type="http://schemas.openxmlformats.org/officeDocument/2006/relationships/tags" Target="../tags/tag151.xml" /><Relationship Id="rId19" Type="http://schemas.openxmlformats.org/officeDocument/2006/relationships/tags" Target="../tags/tag152.xml" /><Relationship Id="rId2" Type="http://schemas.openxmlformats.org/officeDocument/2006/relationships/tags" Target="../tags/tag135.xml" /><Relationship Id="rId20" Type="http://schemas.openxmlformats.org/officeDocument/2006/relationships/tags" Target="../tags/tag153.xml" /><Relationship Id="rId21" Type="http://schemas.openxmlformats.org/officeDocument/2006/relationships/tags" Target="../tags/tag154.xml" /><Relationship Id="rId3" Type="http://schemas.openxmlformats.org/officeDocument/2006/relationships/tags" Target="../tags/tag136.xml" /><Relationship Id="rId4" Type="http://schemas.openxmlformats.org/officeDocument/2006/relationships/tags" Target="../tags/tag137.xml" /><Relationship Id="rId5" Type="http://schemas.openxmlformats.org/officeDocument/2006/relationships/tags" Target="../tags/tag138.xml" /><Relationship Id="rId6" Type="http://schemas.openxmlformats.org/officeDocument/2006/relationships/tags" Target="../tags/tag139.xml" /><Relationship Id="rId7" Type="http://schemas.openxmlformats.org/officeDocument/2006/relationships/tags" Target="../tags/tag140.xml" /><Relationship Id="rId8" Type="http://schemas.openxmlformats.org/officeDocument/2006/relationships/tags" Target="../tags/tag141.xml" /><Relationship Id="rId9" Type="http://schemas.openxmlformats.org/officeDocument/2006/relationships/tags" Target="../tags/tag14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5.xml" /><Relationship Id="rId3" Type="http://schemas.openxmlformats.org/officeDocument/2006/relationships/tags" Target="../tags/tag156.xml" /><Relationship Id="rId4" Type="http://schemas.openxmlformats.org/officeDocument/2006/relationships/tags" Target="../tags/tag157.xml" /><Relationship Id="rId5" Type="http://schemas.openxmlformats.org/officeDocument/2006/relationships/tags" Target="../tags/tag158.xml" /><Relationship Id="rId6" Type="http://schemas.openxmlformats.org/officeDocument/2006/relationships/tags" Target="../tags/tag159.xml" /><Relationship Id="rId7" Type="http://schemas.openxmlformats.org/officeDocument/2006/relationships/tags" Target="../tags/tag160.xml" /><Relationship Id="rId8" Type="http://schemas.openxmlformats.org/officeDocument/2006/relationships/tags" Target="../tags/tag161.xml" /><Relationship Id="rId9" Type="http://schemas.openxmlformats.org/officeDocument/2006/relationships/tags" Target="../tags/tag16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3.xml" /><Relationship Id="rId3" Type="http://schemas.openxmlformats.org/officeDocument/2006/relationships/tags" Target="../tags/tag164.xml" /><Relationship Id="rId4" Type="http://schemas.openxmlformats.org/officeDocument/2006/relationships/tags" Target="../tags/tag16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4.xml" /><Relationship Id="rId11" Type="http://schemas.openxmlformats.org/officeDocument/2006/relationships/tags" Target="../tags/tag175.xml" /><Relationship Id="rId12" Type="http://schemas.openxmlformats.org/officeDocument/2006/relationships/tags" Target="../tags/tag176.xml" /><Relationship Id="rId13" Type="http://schemas.openxmlformats.org/officeDocument/2006/relationships/tags" Target="../tags/tag177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Relationship Id="rId6" Type="http://schemas.openxmlformats.org/officeDocument/2006/relationships/tags" Target="../tags/tag170.xml" /><Relationship Id="rId7" Type="http://schemas.openxmlformats.org/officeDocument/2006/relationships/tags" Target="../tags/tag171.xml" /><Relationship Id="rId8" Type="http://schemas.openxmlformats.org/officeDocument/2006/relationships/tags" Target="../tags/tag172.xml" /><Relationship Id="rId9" Type="http://schemas.openxmlformats.org/officeDocument/2006/relationships/tags" Target="../tags/tag17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6.xml" /><Relationship Id="rId11" Type="http://schemas.openxmlformats.org/officeDocument/2006/relationships/tags" Target="../tags/tag187.xml" /><Relationship Id="rId12" Type="http://schemas.openxmlformats.org/officeDocument/2006/relationships/tags" Target="../tags/tag188.xml" /><Relationship Id="rId13" Type="http://schemas.openxmlformats.org/officeDocument/2006/relationships/tags" Target="../tags/tag189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Relationship Id="rId5" Type="http://schemas.openxmlformats.org/officeDocument/2006/relationships/tags" Target="../tags/tag181.xml" /><Relationship Id="rId6" Type="http://schemas.openxmlformats.org/officeDocument/2006/relationships/tags" Target="../tags/tag182.xml" /><Relationship Id="rId7" Type="http://schemas.openxmlformats.org/officeDocument/2006/relationships/tags" Target="../tags/tag183.xml" /><Relationship Id="rId8" Type="http://schemas.openxmlformats.org/officeDocument/2006/relationships/tags" Target="../tags/tag184.xml" /><Relationship Id="rId9" Type="http://schemas.openxmlformats.org/officeDocument/2006/relationships/tags" Target="../tags/tag18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8.xml" /><Relationship Id="rId11" Type="http://schemas.openxmlformats.org/officeDocument/2006/relationships/tags" Target="../tags/tag199.xml" /><Relationship Id="rId12" Type="http://schemas.openxmlformats.org/officeDocument/2006/relationships/tags" Target="../tags/tag200.xml" /><Relationship Id="rId13" Type="http://schemas.openxmlformats.org/officeDocument/2006/relationships/tags" Target="../tags/tag201.xml" /><Relationship Id="rId14" Type="http://schemas.openxmlformats.org/officeDocument/2006/relationships/tags" Target="../tags/tag202.xml" /><Relationship Id="rId15" Type="http://schemas.openxmlformats.org/officeDocument/2006/relationships/tags" Target="../tags/tag203.xml" /><Relationship Id="rId16" Type="http://schemas.openxmlformats.org/officeDocument/2006/relationships/tags" Target="../tags/tag204.xml" /><Relationship Id="rId17" Type="http://schemas.openxmlformats.org/officeDocument/2006/relationships/tags" Target="../tags/tag205.xml" /><Relationship Id="rId18" Type="http://schemas.openxmlformats.org/officeDocument/2006/relationships/tags" Target="../tags/tag206.xml" /><Relationship Id="rId19" Type="http://schemas.openxmlformats.org/officeDocument/2006/relationships/tags" Target="../tags/tag207.xml" /><Relationship Id="rId2" Type="http://schemas.openxmlformats.org/officeDocument/2006/relationships/tags" Target="../tags/tag190.xml" /><Relationship Id="rId20" Type="http://schemas.openxmlformats.org/officeDocument/2006/relationships/tags" Target="../tags/tag208.xml" /><Relationship Id="rId21" Type="http://schemas.openxmlformats.org/officeDocument/2006/relationships/tags" Target="../tags/tag209.xml" /><Relationship Id="rId3" Type="http://schemas.openxmlformats.org/officeDocument/2006/relationships/tags" Target="../tags/tag191.xml" /><Relationship Id="rId4" Type="http://schemas.openxmlformats.org/officeDocument/2006/relationships/tags" Target="../tags/tag192.xml" /><Relationship Id="rId5" Type="http://schemas.openxmlformats.org/officeDocument/2006/relationships/tags" Target="../tags/tag193.xml" /><Relationship Id="rId6" Type="http://schemas.openxmlformats.org/officeDocument/2006/relationships/tags" Target="../tags/tag194.xml" /><Relationship Id="rId7" Type="http://schemas.openxmlformats.org/officeDocument/2006/relationships/tags" Target="../tags/tag195.xml" /><Relationship Id="rId8" Type="http://schemas.openxmlformats.org/officeDocument/2006/relationships/tags" Target="../tags/tag196.xml" /><Relationship Id="rId9" Type="http://schemas.openxmlformats.org/officeDocument/2006/relationships/tags" Target="../tags/tag19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5243122024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2429510"/>
            <a:ext cx="10515600" cy="1249045"/>
          </a:xfrm>
        </p:spPr>
        <p:txBody>
          <a:bodyPr wrap="square">
            <a:normAutofit fontScale="90000"/>
          </a:bodyPr>
          <a:lstStyle/>
          <a:p>
            <a:r>
              <a:rPr lang="zh-CN" altLang="en-US">
                <a:sym typeface="+mn-lt"/>
              </a:rPr>
              <a:t>人教新课标二年级语文下册课件葡萄沟</a:t>
            </a:r>
            <a:endParaRPr lang="zh-CN" altLang="en-US">
              <a:sym typeface="+mn-lt"/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904875" y="939800"/>
            <a:ext cx="10515600" cy="1248410"/>
          </a:xfrm>
        </p:spPr>
        <p:txBody>
          <a:bodyPr wrap="square">
            <a:normAutofit/>
          </a:bodyPr>
          <a:lstStyle/>
          <a:p>
            <a:r>
              <a:rPr lang="zh-CN" altLang="en-US" sz="2200"/>
              <a:t>PPT,a click to unlimited possibilities</a:t>
            </a:r>
            <a:endParaRPr lang="zh-CN" altLang="en-US" sz="2200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891540" y="4946650"/>
            <a:ext cx="5776595" cy="1244600"/>
          </a:xfrm>
        </p:spPr>
        <p:txBody>
          <a:bodyPr wrap="square">
            <a:normAutofit/>
          </a:bodyPr>
          <a:lstStyle/>
          <a:p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1421061" y="3809565"/>
            <a:ext cx="5193634" cy="504000"/>
          </a:xfrm>
        </p:spPr>
        <p:txBody>
          <a:bodyPr wrap="square">
            <a:normAutofit/>
          </a:bodyPr>
          <a:lstStyle/>
          <a:p>
            <a:r>
              <a:rPr lang="zh-CN" altLang="en-US"/>
              <a:t>汇报人：PPT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6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 altLang="zh-CN"/>
              <a:t>CONTENTS</a:t>
            </a:r>
            <a:endParaRPr lang="en-US" altLang="zh-CN"/>
          </a:p>
        </p:txBody>
      </p:sp>
      <p:sp>
        <p:nvSpPr>
          <p:cNvPr id="1048808" name="@这不是阿燊"/>
          <p:cNvSpPr/>
          <p:nvPr>
            <p:custDataLst>
              <p:tags r:id="rId4"/>
            </p:custDataLst>
          </p:nvPr>
        </p:nvSpPr>
        <p:spPr>
          <a:xfrm>
            <a:off x="4644000" y="75628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4965310" y="81026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6"/>
            </p:custDataLst>
          </p:nvPr>
        </p:nvSpPr>
        <p:spPr>
          <a:xfrm>
            <a:off x="5905745" y="81026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单击添加目录项标题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4" name="@这不是阿燊"/>
          <p:cNvSpPr/>
          <p:nvPr>
            <p:custDataLst>
              <p:tags r:id="rId7"/>
            </p:custDataLst>
          </p:nvPr>
        </p:nvSpPr>
        <p:spPr>
          <a:xfrm>
            <a:off x="4644000" y="171132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16" name="序号"/>
          <p:cNvSpPr txBox="1"/>
          <p:nvPr>
            <p:custDataLst>
              <p:tags r:id="rId8"/>
            </p:custDataLst>
          </p:nvPr>
        </p:nvSpPr>
        <p:spPr>
          <a:xfrm>
            <a:off x="4965310" y="176530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项标题"/>
          <p:cNvSpPr txBox="1"/>
          <p:nvPr>
            <p:custDataLst>
              <p:tags r:id="rId9"/>
            </p:custDataLst>
          </p:nvPr>
        </p:nvSpPr>
        <p:spPr>
          <a:xfrm>
            <a:off x="5905745" y="176530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课程导入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@这不是阿燊"/>
          <p:cNvSpPr/>
          <p:nvPr>
            <p:custDataLst>
              <p:tags r:id="rId10"/>
            </p:custDataLst>
          </p:nvPr>
        </p:nvSpPr>
        <p:spPr>
          <a:xfrm>
            <a:off x="4644000" y="266636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22" name="序号"/>
          <p:cNvSpPr txBox="1"/>
          <p:nvPr>
            <p:custDataLst>
              <p:tags r:id="rId11"/>
            </p:custDataLst>
          </p:nvPr>
        </p:nvSpPr>
        <p:spPr>
          <a:xfrm>
            <a:off x="4965310" y="272034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2"/>
            </p:custDataLst>
          </p:nvPr>
        </p:nvSpPr>
        <p:spPr>
          <a:xfrm>
            <a:off x="5905745" y="272034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课文内容解析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6" name="@这不是阿燊"/>
          <p:cNvSpPr/>
          <p:nvPr>
            <p:custDataLst>
              <p:tags r:id="rId13"/>
            </p:custDataLst>
          </p:nvPr>
        </p:nvSpPr>
        <p:spPr>
          <a:xfrm>
            <a:off x="4644000" y="362140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14"/>
            </p:custDataLst>
          </p:nvPr>
        </p:nvSpPr>
        <p:spPr>
          <a:xfrm>
            <a:off x="4965310" y="367538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15"/>
            </p:custDataLst>
          </p:nvPr>
        </p:nvSpPr>
        <p:spPr>
          <a:xfrm>
            <a:off x="5905745" y="367538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课文知识点拓展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@这不是阿燊"/>
          <p:cNvSpPr/>
          <p:nvPr>
            <p:custDataLst>
              <p:tags r:id="rId16"/>
            </p:custDataLst>
          </p:nvPr>
        </p:nvSpPr>
        <p:spPr>
          <a:xfrm>
            <a:off x="4644000" y="457644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17"/>
            </p:custDataLst>
          </p:nvPr>
        </p:nvSpPr>
        <p:spPr>
          <a:xfrm>
            <a:off x="4965310" y="463042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项标题"/>
          <p:cNvSpPr txBox="1"/>
          <p:nvPr>
            <p:custDataLst>
              <p:tags r:id="rId18"/>
            </p:custDataLst>
          </p:nvPr>
        </p:nvSpPr>
        <p:spPr>
          <a:xfrm>
            <a:off x="5905745" y="463042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课文中的德育元素挖掘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8" name="@这不是阿燊"/>
          <p:cNvSpPr/>
          <p:nvPr>
            <p:custDataLst>
              <p:tags r:id="rId19"/>
            </p:custDataLst>
          </p:nvPr>
        </p:nvSpPr>
        <p:spPr>
          <a:xfrm>
            <a:off x="4644000" y="553148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20"/>
            </p:custDataLst>
          </p:nvPr>
        </p:nvSpPr>
        <p:spPr>
          <a:xfrm>
            <a:off x="4965310" y="558546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21"/>
            </p:custDataLst>
          </p:nvPr>
        </p:nvSpPr>
        <p:spPr>
          <a:xfrm>
            <a:off x="5905745" y="558546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教学互动设计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lt"/>
              </a:rPr>
              <a:t>单击添加章节标题</a:t>
            </a:r>
            <a:endParaRPr lang="en-US" altLang="zh-CN"/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ea"/>
              </a:rPr>
              <a:t>PART01</a:t>
            </a:r>
            <a:endParaRPr lang="zh-CN" altLang="en-US"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lt"/>
              </a:rPr>
              <a:t>课程导入</a:t>
            </a:r>
            <a:endParaRPr lang="zh-CN" altLang="en-US">
              <a:sym typeface="+mn-lt"/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ea"/>
              </a:rPr>
              <a:t>PART02</a:t>
            </a:r>
            <a:endParaRPr lang="zh-CN" altLang="en-US"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葡萄沟的地理位置</a:t>
            </a:r>
            <a:endParaRPr lang="zh-CN" altLang="en-US"/>
          </a:p>
        </p:txBody>
      </p:sp>
      <p:sp>
        <p:nvSpPr>
          <p:cNvPr id="1048978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80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2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位于新疆吐鲁番盆地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4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6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8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气候：干旱少雨，昼夜温差大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90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92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土壤：富含矿物质，适合葡萄生长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94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6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8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0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特产：葡萄、哈密瓜等水果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葡萄沟的特色</a:t>
            </a:r>
            <a:endParaRPr lang="zh-CN" altLang="en-US"/>
          </a:p>
        </p:txBody>
      </p:sp>
      <p:sp>
        <p:nvSpPr>
          <p:cNvPr id="1049036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位置：位于新疆吐鲁番盆地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气候：干旱少雨，昼夜温差大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特产：葡萄，品种丰富，品质优良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风景：山清水秀，风景如画，被誉为“人间仙境”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7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葡萄沟的文化背景</a:t>
            </a:r>
            <a:endParaRPr lang="zh-CN" altLang="en-US"/>
          </a:p>
        </p:txBody>
      </p:sp>
      <p:sp>
        <p:nvSpPr>
          <p:cNvPr id="1049078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0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2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地理位置：位于新疆吐鲁番盆地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6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8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历史背景：历史悠久，曾是丝绸之路的重要驿站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2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4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文化特色：以葡萄种植和葡萄酒酿造为主，具有浓郁的民族风情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8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0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自然环境：气候干燥，日照充足，适合葡萄生长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3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lt"/>
              </a:rPr>
              <a:t>课文内容解析</a:t>
            </a:r>
            <a:endParaRPr lang="zh-CN" altLang="en-US">
              <a:sym typeface="+mn-lt"/>
            </a:endParaRPr>
          </a:p>
        </p:txBody>
      </p:sp>
      <p:sp>
        <p:nvSpPr>
          <p:cNvPr id="104913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ea"/>
              </a:rPr>
              <a:t>PART03</a:t>
            </a:r>
            <a:endParaRPr lang="zh-CN" altLang="en-US"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1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课文结构与内容概述</a:t>
            </a:r>
            <a:endParaRPr lang="zh-CN" altLang="en-US"/>
          </a:p>
        </p:txBody>
      </p:sp>
      <p:sp>
        <p:nvSpPr>
          <p:cNvPr id="1049200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课文分为四个部分：葡萄沟的位置、葡萄沟的景色、葡萄沟的葡萄和葡萄干的制作过程。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葡萄沟的景色包括：绿色的葡萄藤、紫色的葡萄、黄色的沙土和蓝色的天空。</a:t>
            </a:r>
            <a:endParaRPr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0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葡萄干的制作过程包括：采摘、晾晒、包装和运输。</a:t>
            </a:r>
            <a:endParaRPr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葡萄沟位于新疆吐鲁番盆地，是一个美丽的地方。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7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重点词汇与句型解析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课文中的情感表达与价值观传递</a:t>
            </a:r>
            <a:endParaRPr lang="zh-CN" altLang="en-US"/>
          </a:p>
        </p:txBody>
      </p:sp>
      <p:sp>
        <p:nvSpPr>
          <p:cNvPr id="1049304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06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08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10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12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价值观传递：通过描写葡萄沟人民的勤劳和智慧，传递出勤劳致富、团结互助、尊重自然的价值观。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4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情感表达：通过描写葡萄沟的美景和丰收的景象，表达出作者对家乡的热爱和对美好生活的向往。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6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文化传承：通过描写葡萄沟的民俗风情和传统文化，传递出对传统文化的尊重和传承。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8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环保意识：通过描写葡萄沟的自然环境和生态保护，传递出环保意识和可持续发展的理念。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5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lt"/>
              </a:rPr>
              <a:t>课文知识点拓展</a:t>
            </a:r>
            <a:endParaRPr lang="zh-CN" altLang="en-US">
              <a:sym typeface="+mn-lt"/>
            </a:endParaRPr>
          </a:p>
        </p:txBody>
      </p:sp>
      <p:sp>
        <p:nvSpPr>
          <p:cNvPr id="104935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ea"/>
              </a:rPr>
              <a:t>PART04</a:t>
            </a:r>
            <a:endParaRPr lang="zh-CN" altLang="en-US"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41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与葡萄相关的知识拓展</a:t>
            </a:r>
            <a:endParaRPr lang="zh-CN" altLang="en-US"/>
          </a:p>
        </p:txBody>
      </p:sp>
      <p:sp>
        <p:nvSpPr>
          <p:cNvPr id="1049418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2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葡萄的种类：红提、巨峰、玫瑰香等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24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2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葡萄的营养价值：富含维生素C、矿物质等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3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3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葡萄的种植：土壤、气候、光照等条件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3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3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葡萄的用途：酿酒、制作果酱、制作葡萄干等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4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与新疆地区相关的文化知识拓展</a:t>
            </a:r>
            <a:endParaRPr lang="zh-CN" altLang="en-US"/>
          </a:p>
        </p:txBody>
      </p:sp>
      <p:sp>
        <p:nvSpPr>
          <p:cNvPr id="1049476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8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0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新疆地区位于中国西北部，是中国最大的省级行政区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4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6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新疆地区拥有丰富的自然资源，如石油、天然气、煤炭等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0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2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新疆地区是多民族聚居地区，主要有维吾尔族、哈萨克族、回族等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6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8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新疆地区拥有独特的民族文化，如维吾尔族舞蹈、哈萨克族音乐等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/>
        <p:cNvGrpSpPr/>
        <p:nvPr/>
      </p:nvGrpSpPr>
      <p:grpSpPr>
        <a:xfrm>
          <a:off x="0" y="0"/>
          <a:ext cx="0" cy="0"/>
        </a:xfrm>
      </p:grpSpPr>
      <p:sp>
        <p:nvSpPr>
          <p:cNvPr id="104953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与二年级语文学习相关的其他知识点拓展</a:t>
            </a:r>
            <a:endParaRPr lang="zh-CN" altLang="en-US"/>
          </a:p>
        </p:txBody>
      </p:sp>
      <p:sp>
        <p:nvSpPr>
          <p:cNvPr id="1049534" name="椭圆 28"/>
          <p:cNvSpPr/>
          <p:nvPr>
            <p:custDataLst>
              <p:tags r:id="rId2"/>
            </p:custDataLst>
          </p:nvPr>
        </p:nvSpPr>
        <p:spPr>
          <a:xfrm>
            <a:off x="9277246" y="2822293"/>
            <a:ext cx="1897414" cy="1897414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36" name="椭圆 29"/>
          <p:cNvSpPr/>
          <p:nvPr>
            <p:custDataLst>
              <p:tags r:id="rId3"/>
            </p:custDataLst>
          </p:nvPr>
        </p:nvSpPr>
        <p:spPr>
          <a:xfrm>
            <a:off x="9489289" y="2860070"/>
            <a:ext cx="256146" cy="25614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38" name="正文"/>
          <p:cNvSpPr txBox="1"/>
          <p:nvPr>
            <p:custDataLst>
              <p:tags r:id="rId4"/>
            </p:custDataLst>
          </p:nvPr>
        </p:nvSpPr>
        <p:spPr>
          <a:xfrm>
            <a:off x="9532550" y="3370069"/>
            <a:ext cx="1308700" cy="90019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写作：学习写作的方法、技巧、表达等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40" name="弧形 58"/>
          <p:cNvSpPr/>
          <p:nvPr>
            <p:custDataLst>
              <p:tags r:id="rId5"/>
            </p:custDataLst>
          </p:nvPr>
        </p:nvSpPr>
        <p:spPr>
          <a:xfrm>
            <a:off x="9098107" y="2643153"/>
            <a:ext cx="2256215" cy="2256215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42" name="椭圆 30"/>
          <p:cNvSpPr/>
          <p:nvPr>
            <p:custDataLst>
              <p:tags r:id="rId6"/>
            </p:custDataLst>
          </p:nvPr>
        </p:nvSpPr>
        <p:spPr>
          <a:xfrm>
            <a:off x="7516319" y="2822293"/>
            <a:ext cx="1897414" cy="1897414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44" name="椭圆 31"/>
          <p:cNvSpPr/>
          <p:nvPr>
            <p:custDataLst>
              <p:tags r:id="rId7"/>
            </p:custDataLst>
          </p:nvPr>
        </p:nvSpPr>
        <p:spPr>
          <a:xfrm>
            <a:off x="7767358" y="2860070"/>
            <a:ext cx="256146" cy="25614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46" name="正文"/>
          <p:cNvSpPr txBox="1"/>
          <p:nvPr>
            <p:custDataLst>
              <p:tags r:id="rId8"/>
            </p:custDataLst>
          </p:nvPr>
        </p:nvSpPr>
        <p:spPr>
          <a:xfrm>
            <a:off x="7810619" y="3370069"/>
            <a:ext cx="1308700" cy="90019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阅读：学习阅读的方法、技巧、理解等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弧形 57"/>
          <p:cNvSpPr/>
          <p:nvPr>
            <p:custDataLst>
              <p:tags r:id="rId9"/>
            </p:custDataLst>
          </p:nvPr>
        </p:nvSpPr>
        <p:spPr>
          <a:xfrm>
            <a:off x="838200" y="2643153"/>
            <a:ext cx="2256215" cy="2256215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50" name="椭圆 22"/>
          <p:cNvSpPr/>
          <p:nvPr>
            <p:custDataLst>
              <p:tags r:id="rId10"/>
            </p:custDataLst>
          </p:nvPr>
        </p:nvSpPr>
        <p:spPr>
          <a:xfrm>
            <a:off x="5935140" y="2822293"/>
            <a:ext cx="1897414" cy="1897414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52" name="椭圆 23"/>
          <p:cNvSpPr/>
          <p:nvPr>
            <p:custDataLst>
              <p:tags r:id="rId11"/>
            </p:custDataLst>
          </p:nvPr>
        </p:nvSpPr>
        <p:spPr>
          <a:xfrm>
            <a:off x="6185570" y="2860070"/>
            <a:ext cx="256146" cy="25614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54" name="正文"/>
          <p:cNvSpPr txBox="1"/>
          <p:nvPr>
            <p:custDataLst>
              <p:tags r:id="rId12"/>
            </p:custDataLst>
          </p:nvPr>
        </p:nvSpPr>
        <p:spPr>
          <a:xfrm>
            <a:off x="6229441" y="3370069"/>
            <a:ext cx="1308700" cy="90019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句子：学习句子的构成、类型、作用等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56" name="椭圆 24"/>
          <p:cNvSpPr/>
          <p:nvPr>
            <p:custDataLst>
              <p:tags r:id="rId13"/>
            </p:custDataLst>
          </p:nvPr>
        </p:nvSpPr>
        <p:spPr>
          <a:xfrm>
            <a:off x="4353962" y="2822293"/>
            <a:ext cx="1897414" cy="1897414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58" name="椭圆 25"/>
          <p:cNvSpPr/>
          <p:nvPr>
            <p:custDataLst>
              <p:tags r:id="rId14"/>
            </p:custDataLst>
          </p:nvPr>
        </p:nvSpPr>
        <p:spPr>
          <a:xfrm>
            <a:off x="4604391" y="2860070"/>
            <a:ext cx="256146" cy="25614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60" name="正文"/>
          <p:cNvSpPr txBox="1"/>
          <p:nvPr>
            <p:custDataLst>
              <p:tags r:id="rId15"/>
            </p:custDataLst>
          </p:nvPr>
        </p:nvSpPr>
        <p:spPr>
          <a:xfrm>
            <a:off x="4648262" y="3370069"/>
            <a:ext cx="1308700" cy="90019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词语：学习词语的读音、意义、用法等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椭圆 7"/>
          <p:cNvSpPr/>
          <p:nvPr>
            <p:custDataLst>
              <p:tags r:id="rId16"/>
            </p:custDataLst>
          </p:nvPr>
        </p:nvSpPr>
        <p:spPr>
          <a:xfrm>
            <a:off x="2772173" y="2822293"/>
            <a:ext cx="1897414" cy="1897414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64" name="椭圆 9"/>
          <p:cNvSpPr/>
          <p:nvPr>
            <p:custDataLst>
              <p:tags r:id="rId17"/>
            </p:custDataLst>
          </p:nvPr>
        </p:nvSpPr>
        <p:spPr>
          <a:xfrm>
            <a:off x="3023212" y="2860070"/>
            <a:ext cx="256146" cy="25614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66" name="正文"/>
          <p:cNvSpPr txBox="1"/>
          <p:nvPr>
            <p:custDataLst>
              <p:tags r:id="rId18"/>
            </p:custDataLst>
          </p:nvPr>
        </p:nvSpPr>
        <p:spPr>
          <a:xfrm>
            <a:off x="3066474" y="3370069"/>
            <a:ext cx="1308700" cy="90019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汉字：学习汉字的笔画、笔顺、结构等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68" name="椭圆 5"/>
          <p:cNvSpPr/>
          <p:nvPr>
            <p:custDataLst>
              <p:tags r:id="rId19"/>
            </p:custDataLst>
          </p:nvPr>
        </p:nvSpPr>
        <p:spPr>
          <a:xfrm>
            <a:off x="1011855" y="2822293"/>
            <a:ext cx="1897414" cy="1897414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0" name="椭圆 4"/>
          <p:cNvSpPr/>
          <p:nvPr>
            <p:custDataLst>
              <p:tags r:id="rId20"/>
            </p:custDataLst>
          </p:nvPr>
        </p:nvSpPr>
        <p:spPr>
          <a:xfrm>
            <a:off x="1262285" y="2860070"/>
            <a:ext cx="256146" cy="25614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2" name="正文"/>
          <p:cNvSpPr txBox="1"/>
          <p:nvPr>
            <p:custDataLst>
              <p:tags r:id="rId21"/>
            </p:custDataLst>
          </p:nvPr>
        </p:nvSpPr>
        <p:spPr>
          <a:xfrm>
            <a:off x="1306156" y="3370069"/>
            <a:ext cx="1308700" cy="90019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拼音：学习声母、韵母、整体认读音节等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https://d.book118.com/365243122024011034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  <p:tag name="KSO_WM_TEMPLATE_THUMBS_INDEX" val="1、9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3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8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96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9"/>
</p:tagLst>
</file>

<file path=ppt/tags/tag76.xml><?xml version="1.0" encoding="utf-8"?>
<p:tagLst xmlns:p="http://schemas.openxmlformats.org/presentationml/2006/main">
  <p:tag name="KSO_WM_BEAUTIFY_FLAG" val="#wm#"/>
  <p:tag name="KSO_WM_SLIDE_ID" val="custom20230983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  <p:tag name="KSO_WM_TEMPLATE_THUMBS_INDEX" val="1、9"/>
</p:tagLst>
</file>

<file path=ppt/tags/tag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1_1"/>
  <p:tag name="KSO_WM_UNIT_INDEX" val="1_1_1"/>
  <p:tag name="KSO_WM_UNIT_LAYERLEVEL" val="1_1_1"/>
  <p:tag name="KSO_WM_UNIT_TYPE" val="l_h_i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1_2"/>
  <p:tag name="KSO_WM_UNIT_INDEX" val="1_1_2"/>
  <p:tag name="KSO_WM_UNIT_LAYERLEVEL" val="1_1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2_1"/>
  <p:tag name="KSO_WM_UNIT_INDEX" val="1_2_1"/>
  <p:tag name="KSO_WM_UNIT_LAYERLEVEL" val="1_1_1"/>
  <p:tag name="KSO_WM_UNIT_TYPE" val="l_h_i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2_2"/>
  <p:tag name="KSO_WM_UNIT_INDEX" val="1_2_2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3_1"/>
  <p:tag name="KSO_WM_UNIT_INDEX" val="1_3_1"/>
  <p:tag name="KSO_WM_UNIT_LAYERLEVEL" val="1_1_1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3_2"/>
  <p:tag name="KSO_WM_UNIT_INDEX" val="1_3_2"/>
  <p:tag name="KSO_WM_UNIT_LAYERLEVEL" val="1_1_1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4_1"/>
  <p:tag name="KSO_WM_UNIT_INDEX" val="1_4_1"/>
  <p:tag name="KSO_WM_UNIT_LAYERLEVEL" val="1_1_1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4_2"/>
  <p:tag name="KSO_WM_UNIT_INDEX" val="1_4_2"/>
  <p:tag name="KSO_WM_UNIT_LAYERLEVEL" val="1_1_1"/>
  <p:tag name="KSO_WM_UNIT_SUBTYPE" val="d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5_1"/>
  <p:tag name="KSO_WM_UNIT_INDEX" val="1_5_1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5_2"/>
  <p:tag name="KSO_WM_UNIT_INDEX" val="1_5_2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6_1"/>
  <p:tag name="KSO_WM_UNIT_INDEX" val="1_6_1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6_2"/>
  <p:tag name="KSO_WM_UNIT_INDEX" val="1_6_2"/>
  <p:tag name="KSO_WM_UNIT_LAYERLEVEL" val="1_1_1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3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1"/>
  <p:tag name="KSO_WM_UNIT_DIAGRAM_ISNUMVISUAL" val="0"/>
  <p:tag name="KSO_WM_UNIT_DIAGRAM_ISREFERUNIT" val="0"/>
  <p:tag name="KSO_WM_UNIT_HIGHLIGHT" val="0"/>
  <p:tag name="KSO_WM_UNIT_ID" val="custom20230983_7*e*1"/>
  <p:tag name="KSO_WM_UNIT_INDEX" val="1"/>
  <p:tag name="KSO_WM_UNIT_LAYERLEVEL" val="1"/>
  <p:tag name="KSO_WM_UNIT_NOCLEAR" val="0"/>
  <p:tag name="KSO_WM_UNIT_PRESET_TEXT" val="PART01"/>
  <p:tag name="KSO_WM_UNIT_TYPE" val="e"/>
  <p:tag name="KSO_WM_UNIT_VALUE" val="13"/>
</p:tagLst>
</file>

<file path=ppt/tags/tag100.xml><?xml version="1.0" encoding="utf-8"?>
<p:tagLst xmlns:p="http://schemas.openxmlformats.org/presentationml/2006/main">
  <p:tag name="KSO_WM_BEAUTIFY_FLAG" val="#wm#"/>
  <p:tag name="KSO_WM_SLIDE_ID" val="custom2023098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1"/>
  <p:tag name="KSO_WM_UNIT_DIAGRAM_ISNUMVISUAL" val="0"/>
  <p:tag name="KSO_WM_UNIT_DIAGRAM_ISREFERUNIT" val="0"/>
  <p:tag name="KSO_WM_UNIT_HIGHLIGHT" val="0"/>
  <p:tag name="KSO_WM_UNIT_ID" val="custom20230983_7*e*1"/>
  <p:tag name="KSO_WM_UNIT_INDEX" val="1"/>
  <p:tag name="KSO_WM_UNIT_LAYERLEVEL" val="1"/>
  <p:tag name="KSO_WM_UNIT_NOCLEAR" val="0"/>
  <p:tag name="KSO_WM_UNIT_PRESET_TEXT" val="PART02"/>
  <p:tag name="KSO_WM_UNIT_TYPE" val="e"/>
  <p:tag name="KSO_WM_UNIT_VALUE" val="13"/>
</p:tagLst>
</file>

<file path=ppt/tags/tag103.xml><?xml version="1.0" encoding="utf-8"?>
<p:tagLst xmlns:p="http://schemas.openxmlformats.org/presentationml/2006/main">
  <p:tag name="KSO_WM_BEAUTIFY_FLAG" val="#wm#"/>
  <p:tag name="KSO_WM_SLIDE_ID" val="custom2023098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1"/>
  <p:tag name="KSO_WM_UNIT_DIAGRAM_ISNUMVISUAL" val="0"/>
  <p:tag name="KSO_WM_UNIT_DIAGRAM_ISREFERUNIT" val="0"/>
  <p:tag name="KSO_WM_UNIT_HIGHLIGHT" val="0"/>
  <p:tag name="KSO_WM_UNIT_ID" val="custom20230983_7*e*1"/>
  <p:tag name="KSO_WM_UNIT_INDEX" val="1"/>
  <p:tag name="KSO_WM_UNIT_LAYERLEVEL" val="1"/>
  <p:tag name="KSO_WM_UNIT_NOCLEAR" val="0"/>
  <p:tag name="KSO_WM_UNIT_PRESET_TEXT" val="PART03"/>
  <p:tag name="KSO_WM_UNIT_TYPE" val="e"/>
  <p:tag name="KSO_WM_UNIT_VALUE" val="13"/>
</p:tagLst>
</file>

<file path=ppt/tags/tag134.xml><?xml version="1.0" encoding="utf-8"?>
<p:tagLst xmlns:p="http://schemas.openxmlformats.org/presentationml/2006/main">
  <p:tag name="KSO_WM_BEAUTIFY_FLAG" val="#wm#"/>
  <p:tag name="KSO_WM_SLIDE_ID" val="custom2023098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1"/>
  <p:tag name="KSO_WM_UNIT_DIAGRAM_ISNUMVISUAL" val="0"/>
  <p:tag name="KSO_WM_UNIT_DIAGRAM_ISREFERUNIT" val="0"/>
  <p:tag name="KSO_WM_UNIT_HIGHLIGHT" val="0"/>
  <p:tag name="KSO_WM_UNIT_ID" val="custom20230983_7*e*1"/>
  <p:tag name="KSO_WM_UNIT_INDEX" val="1"/>
  <p:tag name="KSO_WM_UNIT_LAYERLEVEL" val="1"/>
  <p:tag name="KSO_WM_UNIT_NOCLEAR" val="0"/>
  <p:tag name="KSO_WM_UNIT_PRESET_TEXT" val="PART04"/>
  <p:tag name="KSO_WM_UNIT_TYPE" val="e"/>
  <p:tag name="KSO_WM_UNIT_VALUE" val="13"/>
</p:tagLst>
</file>

<file path=ppt/tags/tag165.xml><?xml version="1.0" encoding="utf-8"?>
<p:tagLst xmlns:p="http://schemas.openxmlformats.org/presentationml/2006/main">
  <p:tag name="KSO_WM_BEAUTIFY_FLAG" val="#wm#"/>
  <p:tag name="KSO_WM_SLIDE_ID" val="custom2023098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6_1"/>
  <p:tag name="KSO_WM_UNIT_INDEX" val="1_6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6_2"/>
  <p:tag name="KSO_WM_UNIT_INDEX" val="1_6_2"/>
  <p:tag name="KSO_WM_UNIT_LAYERLEVEL" val="1_1_1"/>
  <p:tag name="KSO_WM_UNIT_LINE_FORE_SCHEMECOLOR_INDEX" val="5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6_1"/>
  <p:tag name="KSO_WM_UNIT_INDEX" val="1_6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i*1_1"/>
  <p:tag name="KSO_WM_UNIT_INDEX" val="1_1"/>
  <p:tag name="KSO_WM_UNIT_LAYERLEVEL" val="1_1"/>
  <p:tag name="KSO_WM_UNIT_LINE_FORE_SCHEMECOLOR_INDEX" val="5"/>
  <p:tag name="KSO_WM_UNIT_TYPE" val="l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i*1_5_1"/>
  <p:tag name="KSO_WM_UNIT_INDEX" val="1_5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5_2"/>
  <p:tag name="KSO_WM_UNIT_INDEX" val="1_5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5_1"/>
  <p:tag name="KSO_WM_UNIT_INDEX" val="1_5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i*1_2"/>
  <p:tag name="KSO_WM_UNIT_INDEX" val="1_2"/>
  <p:tag name="KSO_WM_UNIT_LAYERLEVEL" val="1_1"/>
  <p:tag name="KSO_WM_UNIT_LINE_FORE_SCHEMECOLOR_INDEX" val="5"/>
  <p:tag name="KSO_WM_UNIT_TYPE" val="l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4_1"/>
  <p:tag name="KSO_WM_UNIT_INDEX" val="1_4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4_2"/>
  <p:tag name="KSO_WM_UNIT_INDEX" val="1_4_2"/>
  <p:tag name="KSO_WM_UNIT_LAYERLEVEL" val="1_1_1"/>
  <p:tag name="KSO_WM_UNIT_LINE_FORE_SCHEMECOLOR_INDEX" val="5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i*1_3_1"/>
  <p:tag name="KSO_WM_UNIT_INDEX" val="1_3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3_2"/>
  <p:tag name="KSO_WM_UNIT_INDEX" val="1_3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2_1"/>
  <p:tag name="KSO_WM_UNIT_INDEX" val="1_2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2_2"/>
  <p:tag name="KSO_WM_UNIT_INDEX" val="1_2_2"/>
  <p:tag name="KSO_WM_UNIT_LAYERLEVEL" val="1_1_1"/>
  <p:tag name="KSO_WM_UNIT_LINE_FORE_SCHEMECOLOR_INDEX" val="5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i*1_1_1"/>
  <p:tag name="KSO_WM_UNIT_INDEX" val="1_1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1_2"/>
  <p:tag name="KSO_WM_UNIT_INDEX" val="1_1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12">
      <a:dk1>
        <a:srgbClr val="000000"/>
      </a:dk1>
      <a:lt1>
        <a:srgbClr val="FFFFFF"/>
      </a:lt1>
      <a:dk2>
        <a:srgbClr val="61514D"/>
      </a:dk2>
      <a:lt2>
        <a:srgbClr val="E7E6E6"/>
      </a:lt2>
      <a:accent1>
        <a:srgbClr val="E03835"/>
      </a:accent1>
      <a:accent2>
        <a:srgbClr val="E65235"/>
      </a:accent2>
      <a:accent3>
        <a:srgbClr val="EC6C36"/>
      </a:accent3>
      <a:accent4>
        <a:srgbClr val="F38736"/>
      </a:accent4>
      <a:accent5>
        <a:srgbClr val="F9A137"/>
      </a:accent5>
      <a:accent6>
        <a:srgbClr val="FFB31F"/>
      </a:accent6>
      <a:hlink>
        <a:srgbClr val="0563C1"/>
      </a:hlink>
      <a:folHlink>
        <a:srgbClr val="954F72"/>
      </a:folHlink>
    </a:clrScheme>
    <a:fontScheme name="自定义 8">
      <a:majorFont>
        <a:latin typeface="Arial"/>
        <a:ea typeface="微软雅黑" panose="020b0503020204020204" charset="-122"/>
        <a:cs typeface="Arial"/>
      </a:majorFont>
      <a:minorFont>
        <a:latin typeface="Arial"/>
        <a:ea typeface="微软雅黑" panose="020b0503020204020204" charset="-122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3">
                <a:lumMod val="80000"/>
                <a:lumOff val="20000"/>
              </a:schemeClr>
            </a:gs>
            <a:gs pos="50000">
              <a:schemeClr val="accent2"/>
            </a:gs>
            <a:gs pos="100000">
              <a:schemeClr val="accent1"/>
            </a:gs>
          </a:gsLst>
          <a:lin ang="10800000" scaled="0"/>
        </a:gradFill>
        <a:ln w="28575">
          <a:noFill/>
        </a:ln>
      </a:spPr>
      <a:bodyPr vertOverflow="overflow" horzOverflow="overflow" vert="horz" wrap="square" numCol="1" spcCol="0" rtlCol="0" fromWordArt="0" anchor="ctr" anchorCtr="0" forceAA="0" compatLnSpc="1">
        <a:noAutofit/>
      </a:bodyPr>
      <a:lstStyle>
        <a:defPPr algn="ctr">
          <a:defRPr sz="16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lang="zh-CN" altLang="en-US" b="1">
            <a:gradFill>
              <a:gsLst>
                <a:gs pos="0">
                  <a:schemeClr val="accent2">
                    <a:lumMod val="70000"/>
                    <a:lumOff val="30000"/>
                  </a:schemeClr>
                </a:gs>
                <a:gs pos="35000">
                  <a:schemeClr val="accent2"/>
                </a:gs>
                <a:gs pos="100000">
                  <a:schemeClr val="accent1"/>
                </a:gs>
              </a:gsLst>
              <a:lin ang="3000000" scaled="0"/>
            </a:gra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2">
      <vt:lpstr>Arial</vt:lpstr>
      <vt:lpstr>Calibri</vt:lpstr>
      <vt:lpstr>微软雅黑</vt:lpstr>
      <vt:lpstr>Wingdings</vt:lpstr>
      <vt:lpstr>宋体</vt:lpstr>
      <vt:lpstr>Office Theme</vt:lpstr>
      <vt:lpstr>人教新课标二年级语文下册课件葡萄沟</vt:lpstr>
      <vt:lpstr>目录</vt:lpstr>
      <vt:lpstr>单击添加章节标题</vt:lpstr>
      <vt:lpstr>课程导入</vt:lpstr>
      <vt:lpstr>葡萄沟的地理位置</vt:lpstr>
      <vt:lpstr>葡萄沟的特色</vt:lpstr>
      <vt:lpstr>葡萄沟的文化背景</vt:lpstr>
      <vt:lpstr>课文内容解析</vt:lpstr>
      <vt:lpstr>课文结构与内容概述</vt:lpstr>
      <vt:lpstr>重点词汇与句型解析</vt:lpstr>
      <vt:lpstr>课文中的情感表达与价值观传递</vt:lpstr>
      <vt:lpstr>课文知识点拓展</vt:lpstr>
      <vt:lpstr>与葡萄相关的知识拓展</vt:lpstr>
      <vt:lpstr>与新疆地区相关的文化知识拓展</vt:lpstr>
      <vt:lpstr>与二年级语文学习相关的其他知识点拓展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2024-08-29T12:22:44.049</cp:lastPrinted>
  <dcterms:created xsi:type="dcterms:W3CDTF">2024-08-29T04:22:44Z</dcterms:created>
  <dcterms:modified xsi:type="dcterms:W3CDTF">2024-08-29T04:22:46Z</dcterms:modified>
</cp:coreProperties>
</file>