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174443-C6E3-441E-BB9D-8A16903043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B4D2CB-CF91-45AF-97AF-F47C707FD6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52D6A5-E85F-450F-8948-ED1E797960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A5BA22-3D64-4F9B-B5EF-1AE9720DB9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64CE34-7B68-4D04-948B-964E0A0142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6EBF05-422F-4B44-8915-B8F4B0079B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D2FC06-70AA-44AF-92E3-820C17897F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212557-B876-40A8-B1BC-98F37E8B13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B5F439-E855-4482-A906-80749DDA84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BD044A-53BA-458C-ACC8-D39CDD690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2883CA-523F-4CFB-8A7B-9B181A8D8D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30103022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由集成运放构成的电压比较器分析与测试课件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电压比较器概述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由集成运放构成的电压比较器分析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电压比较器的测试方法与实验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电压比较器的应用实例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电压比较器概述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215" r="3121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793" r="327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53" r="3265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电压比较器是一种用于比较两个电压值并进行逻辑判断的电子器件。</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电压比较器通过将两个输入电压进行比较，并根据比较结果输出高电平或低电平信号。</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工作原理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电压比较器的定义与工作原理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139" r="1713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根据比较方式的不同，电压比较器可以分为模拟比较器和数字比较器。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模拟比较器和数字比较器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模拟比较器精度高、响应速度快，适用于模拟信号处理；数字比较器精度低、抗干扰能力强，适用于数字信号处理。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电压比较器的分类与特点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电压比较器广泛应用于信号检测与处理领域，如传感器信号调理、波形发生器等。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信号检测与处理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139" r="1713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自动控制系统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139" r="17139"/>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电子测量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375" r="21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在自动控制系统中，电压比较器用于比较设定值与实际值，实现系统的自动调节和控制。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在电子测量领域，电压比较器用于测量电压、电流、电阻等参数，提高测量精度和稳定性。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电压比较器的应用场景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由集成运放构成的电压比较器分析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073" b="907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958" b="195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958" b="195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集成运放的基本原理与特性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集成运放概述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集成运放是一种高放大倍数的直接耦合多级放大电路，具有输入阻抗高、输出阻抗低、电压放大倍数高等特点。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集成运放工作原理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集成运放由输入级、中间级和输出级三部分组成，通过负反馈电路实现信号的放大和传输。</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集成运放特性参数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集成运放的特性参数包括开环放大倍数、输入电阻、输出电阻、带宽增益乘积等。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电压比较器电路结构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电压比较器是一种将模拟信号转换为数字信号的电路，由集成运放和电阻、电容等元件组成。</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正负输入端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电压比较器的正输入端和负输入端分别接参考电压和待比较的电压信号。</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输出信号</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电压比较器的输出信号为高电平或低电平，取决于正输入端和负输入端的电压大小。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集成运放构成的电压比较器电路结构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集成运放构成的电压比较器性能分析</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频率响应是指电压比较器的频率响应特性，带宽是指电压比较器能够处理的信号频率范围。</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频率响应与带宽</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性能分析包括静态分析和动态分析，静态分析主要关注输入输出关系和线性范围，动态分析关注频率响应和相位失真。</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性能分析方法</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线性范围是指输入电压在一定范围内变化时，输出信号与输入信号呈线性关系。精度是指输出信号与理想值之间的误差大小。</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线性范围与精度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电压比较器的测试方法与实验</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https://d.book118.com/365301030222011120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2024-09-23T05:04:50.903</cp:lastPrinted>
  <dcterms:created xsi:type="dcterms:W3CDTF">2024-09-22T21:04:50Z</dcterms:created>
  <dcterms:modified xsi:type="dcterms:W3CDTF">2024-09-22T21:04:52Z</dcterms:modified>
</cp:coreProperties>
</file>