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7556500" cy="106934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2AE33-FF3F-4929-84FD-5FE50B8FC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4E1EA-0C80-4AFB-A36E-3DE6E0FAC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A5906-042F-4FAB-AF9A-851E8475B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8A0C2-62A1-4470-8242-269E003C2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0F3AFB-45F8-4B84-8DA6-BFFB6C8ED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3BD4AA-D941-456B-951E-1E20B6E43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1E48A8-F750-4921-8424-7F21EBBCA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618263-37BB-4214-887C-E7E6EC6A3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DABEB-FADB-46D4-AF2E-0479A1F38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35C12-DA8A-4181-AD0A-A18508EFA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07F92-2FED-4D50-9693-087A16202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7213" y="3314954"/>
            <a:ext cx="6428422" cy="22456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34427" y="5988304"/>
            <a:ext cx="5293995" cy="2673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378142" y="2459482"/>
            <a:ext cx="328983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3894867" y="2459482"/>
            <a:ext cx="328983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8142" y="427736"/>
            <a:ext cx="6806565" cy="17109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8142" y="2459482"/>
            <a:ext cx="6806565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71369" y="9944862"/>
            <a:ext cx="2420112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8142" y="9944862"/>
            <a:ext cx="173945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45252" y="9944862"/>
            <a:ext cx="173945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9.png" /><Relationship Id="rId11" Type="http://schemas.openxmlformats.org/officeDocument/2006/relationships/image" Target="../media/image10.png" /><Relationship Id="rId12" Type="http://schemas.openxmlformats.org/officeDocument/2006/relationships/image" Target="../media/image11.png" /><Relationship Id="rId13" Type="http://schemas.openxmlformats.org/officeDocument/2006/relationships/image" Target="../media/image12.png" /><Relationship Id="rId14" Type="http://schemas.openxmlformats.org/officeDocument/2006/relationships/image" Target="../media/image13.png" /><Relationship Id="rId15" Type="http://schemas.openxmlformats.org/officeDocument/2006/relationships/image" Target="../media/image14.png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jpeg" /><Relationship Id="rId6" Type="http://schemas.openxmlformats.org/officeDocument/2006/relationships/image" Target="../media/image5.jpeg" /><Relationship Id="rId7" Type="http://schemas.openxmlformats.org/officeDocument/2006/relationships/image" Target="../media/image6.jpeg" /><Relationship Id="rId8" Type="http://schemas.openxmlformats.org/officeDocument/2006/relationships/image" Target="../media/image7.jpeg" /><Relationship Id="rId9" Type="http://schemas.openxmlformats.org/officeDocument/2006/relationships/image" Target="../media/image8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22.png" /><Relationship Id="rId11" Type="http://schemas.openxmlformats.org/officeDocument/2006/relationships/image" Target="../media/image23.png" /><Relationship Id="rId12" Type="http://schemas.openxmlformats.org/officeDocument/2006/relationships/image" Target="../media/image24.png" /><Relationship Id="rId13" Type="http://schemas.openxmlformats.org/officeDocument/2006/relationships/image" Target="../media/image25.jpeg" /><Relationship Id="rId14" Type="http://schemas.openxmlformats.org/officeDocument/2006/relationships/image" Target="../media/image26.png" /><Relationship Id="rId15" Type="http://schemas.openxmlformats.org/officeDocument/2006/relationships/image" Target="../media/image27.png" /><Relationship Id="rId16" Type="http://schemas.openxmlformats.org/officeDocument/2006/relationships/image" Target="../media/image28.png" /><Relationship Id="rId17" Type="http://schemas.openxmlformats.org/officeDocument/2006/relationships/image" Target="../media/image29.png" /><Relationship Id="rId18" Type="http://schemas.openxmlformats.org/officeDocument/2006/relationships/image" Target="../media/image30.png" /><Relationship Id="rId19" Type="http://schemas.openxmlformats.org/officeDocument/2006/relationships/image" Target="../media/image31.jpeg" /><Relationship Id="rId2" Type="http://schemas.openxmlformats.org/officeDocument/2006/relationships/image" Target="../media/image11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18.png" /><Relationship Id="rId7" Type="http://schemas.openxmlformats.org/officeDocument/2006/relationships/image" Target="../media/image19.png" /><Relationship Id="rId8" Type="http://schemas.openxmlformats.org/officeDocument/2006/relationships/image" Target="../media/image20.jpeg" /><Relationship Id="rId9" Type="http://schemas.openxmlformats.org/officeDocument/2006/relationships/image" Target="../media/image2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40.png" /><Relationship Id="rId11" Type="http://schemas.openxmlformats.org/officeDocument/2006/relationships/image" Target="../media/image41.png" /><Relationship Id="rId12" Type="http://schemas.openxmlformats.org/officeDocument/2006/relationships/image" Target="../media/image42.png" /><Relationship Id="rId13" Type="http://schemas.openxmlformats.org/officeDocument/2006/relationships/image" Target="../media/image43.png" /><Relationship Id="rId14" Type="http://schemas.openxmlformats.org/officeDocument/2006/relationships/image" Target="../media/image44.png" /><Relationship Id="rId15" Type="http://schemas.openxmlformats.org/officeDocument/2006/relationships/image" Target="../media/image45.png" /><Relationship Id="rId16" Type="http://schemas.openxmlformats.org/officeDocument/2006/relationships/image" Target="../media/image46.png" /><Relationship Id="rId17" Type="http://schemas.openxmlformats.org/officeDocument/2006/relationships/image" Target="../media/image47.png" /><Relationship Id="rId18" Type="http://schemas.openxmlformats.org/officeDocument/2006/relationships/image" Target="../media/image48.png" /><Relationship Id="rId19" Type="http://schemas.openxmlformats.org/officeDocument/2006/relationships/image" Target="../media/image49.png" /><Relationship Id="rId2" Type="http://schemas.openxmlformats.org/officeDocument/2006/relationships/image" Target="../media/image32.jpeg" /><Relationship Id="rId20" Type="http://schemas.openxmlformats.org/officeDocument/2006/relationships/image" Target="../media/image50.png" /><Relationship Id="rId21" Type="http://schemas.openxmlformats.org/officeDocument/2006/relationships/image" Target="../media/image51.png" /><Relationship Id="rId3" Type="http://schemas.openxmlformats.org/officeDocument/2006/relationships/image" Target="../media/image33.png" /><Relationship Id="rId4" Type="http://schemas.openxmlformats.org/officeDocument/2006/relationships/image" Target="../media/image34.png" /><Relationship Id="rId5" Type="http://schemas.openxmlformats.org/officeDocument/2006/relationships/image" Target="../media/image35.png" /><Relationship Id="rId6" Type="http://schemas.openxmlformats.org/officeDocument/2006/relationships/image" Target="../media/image36.png" /><Relationship Id="rId7" Type="http://schemas.openxmlformats.org/officeDocument/2006/relationships/image" Target="../media/image37.png" /><Relationship Id="rId8" Type="http://schemas.openxmlformats.org/officeDocument/2006/relationships/image" Target="../media/image38.png" /><Relationship Id="rId9" Type="http://schemas.openxmlformats.org/officeDocument/2006/relationships/image" Target="../media/image39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60.jpeg" /><Relationship Id="rId11" Type="http://schemas.openxmlformats.org/officeDocument/2006/relationships/image" Target="../media/image61.jpeg" /><Relationship Id="rId12" Type="http://schemas.openxmlformats.org/officeDocument/2006/relationships/image" Target="../media/image62.png" /><Relationship Id="rId13" Type="http://schemas.openxmlformats.org/officeDocument/2006/relationships/image" Target="../media/image41.png" /><Relationship Id="rId14" Type="http://schemas.openxmlformats.org/officeDocument/2006/relationships/image" Target="../media/image63.png" /><Relationship Id="rId15" Type="http://schemas.openxmlformats.org/officeDocument/2006/relationships/image" Target="../media/image64.png" /><Relationship Id="rId16" Type="http://schemas.openxmlformats.org/officeDocument/2006/relationships/image" Target="../media/image65.png" /><Relationship Id="rId17" Type="http://schemas.openxmlformats.org/officeDocument/2006/relationships/image" Target="../media/image66.png" /><Relationship Id="rId2" Type="http://schemas.openxmlformats.org/officeDocument/2006/relationships/image" Target="../media/image52.jpeg" /><Relationship Id="rId3" Type="http://schemas.openxmlformats.org/officeDocument/2006/relationships/image" Target="../media/image53.png" /><Relationship Id="rId4" Type="http://schemas.openxmlformats.org/officeDocument/2006/relationships/image" Target="../media/image54.png" /><Relationship Id="rId5" Type="http://schemas.openxmlformats.org/officeDocument/2006/relationships/image" Target="../media/image55.png" /><Relationship Id="rId6" Type="http://schemas.openxmlformats.org/officeDocument/2006/relationships/image" Target="../media/image56.png" /><Relationship Id="rId7" Type="http://schemas.openxmlformats.org/officeDocument/2006/relationships/image" Target="../media/image57.jpeg" /><Relationship Id="rId8" Type="http://schemas.openxmlformats.org/officeDocument/2006/relationships/image" Target="../media/image58.jpeg" /><Relationship Id="rId9" Type="http://schemas.openxmlformats.org/officeDocument/2006/relationships/image" Target="../media/image59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74.png" /><Relationship Id="rId11" Type="http://schemas.openxmlformats.org/officeDocument/2006/relationships/image" Target="../media/image75.png" /><Relationship Id="rId12" Type="http://schemas.openxmlformats.org/officeDocument/2006/relationships/image" Target="../media/image76.png" /><Relationship Id="rId13" Type="http://schemas.openxmlformats.org/officeDocument/2006/relationships/image" Target="../media/image77.png" /><Relationship Id="rId14" Type="http://schemas.openxmlformats.org/officeDocument/2006/relationships/image" Target="../media/image78.png" /><Relationship Id="rId15" Type="http://schemas.openxmlformats.org/officeDocument/2006/relationships/image" Target="../media/image79.png" /><Relationship Id="rId16" Type="http://schemas.openxmlformats.org/officeDocument/2006/relationships/image" Target="../media/image80.png" /><Relationship Id="rId17" Type="http://schemas.openxmlformats.org/officeDocument/2006/relationships/image" Target="../media/image81.png" /><Relationship Id="rId18" Type="http://schemas.openxmlformats.org/officeDocument/2006/relationships/image" Target="../media/image82.png" /><Relationship Id="rId19" Type="http://schemas.openxmlformats.org/officeDocument/2006/relationships/image" Target="../media/image83.png" /><Relationship Id="rId2" Type="http://schemas.openxmlformats.org/officeDocument/2006/relationships/image" Target="../media/image67.png" /><Relationship Id="rId20" Type="http://schemas.openxmlformats.org/officeDocument/2006/relationships/image" Target="../media/image84.png" /><Relationship Id="rId21" Type="http://schemas.openxmlformats.org/officeDocument/2006/relationships/image" Target="../media/image85.png" /><Relationship Id="rId22" Type="http://schemas.openxmlformats.org/officeDocument/2006/relationships/image" Target="../media/image86.png" /><Relationship Id="rId23" Type="http://schemas.openxmlformats.org/officeDocument/2006/relationships/image" Target="../media/image87.png" /><Relationship Id="rId24" Type="http://schemas.openxmlformats.org/officeDocument/2006/relationships/image" Target="../media/image88.png" /><Relationship Id="rId25" Type="http://schemas.openxmlformats.org/officeDocument/2006/relationships/image" Target="../media/image89.png" /><Relationship Id="rId26" Type="http://schemas.openxmlformats.org/officeDocument/2006/relationships/image" Target="../media/image90.png" /><Relationship Id="rId27" Type="http://schemas.openxmlformats.org/officeDocument/2006/relationships/image" Target="../media/image91.png" /><Relationship Id="rId28" Type="http://schemas.openxmlformats.org/officeDocument/2006/relationships/image" Target="../media/image92.png" /><Relationship Id="rId3" Type="http://schemas.openxmlformats.org/officeDocument/2006/relationships/image" Target="../media/image68.png" /><Relationship Id="rId4" Type="http://schemas.openxmlformats.org/officeDocument/2006/relationships/image" Target="../media/image69.png" /><Relationship Id="rId5" Type="http://schemas.openxmlformats.org/officeDocument/2006/relationships/image" Target="../media/image70.png" /><Relationship Id="rId6" Type="http://schemas.openxmlformats.org/officeDocument/2006/relationships/image" Target="../media/image56.png" /><Relationship Id="rId7" Type="http://schemas.openxmlformats.org/officeDocument/2006/relationships/image" Target="../media/image71.png" /><Relationship Id="rId8" Type="http://schemas.openxmlformats.org/officeDocument/2006/relationships/image" Target="../media/image72.png" /><Relationship Id="rId9" Type="http://schemas.openxmlformats.org/officeDocument/2006/relationships/image" Target="../media/image7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101.png" /><Relationship Id="rId11" Type="http://schemas.openxmlformats.org/officeDocument/2006/relationships/image" Target="../media/image41.png" /><Relationship Id="rId12" Type="http://schemas.openxmlformats.org/officeDocument/2006/relationships/image" Target="../media/image102.png" /><Relationship Id="rId13" Type="http://schemas.openxmlformats.org/officeDocument/2006/relationships/image" Target="../media/image77.png" /><Relationship Id="rId14" Type="http://schemas.openxmlformats.org/officeDocument/2006/relationships/image" Target="../media/image103.png" /><Relationship Id="rId15" Type="http://schemas.openxmlformats.org/officeDocument/2006/relationships/image" Target="../media/image104.png" /><Relationship Id="rId16" Type="http://schemas.openxmlformats.org/officeDocument/2006/relationships/image" Target="../media/image72.png" /><Relationship Id="rId17" Type="http://schemas.openxmlformats.org/officeDocument/2006/relationships/image" Target="../media/image76.png" /><Relationship Id="rId18" Type="http://schemas.openxmlformats.org/officeDocument/2006/relationships/image" Target="../media/image105.png" /><Relationship Id="rId19" Type="http://schemas.openxmlformats.org/officeDocument/2006/relationships/image" Target="../media/image106.png" /><Relationship Id="rId2" Type="http://schemas.openxmlformats.org/officeDocument/2006/relationships/image" Target="../media/image93.jpeg" /><Relationship Id="rId20" Type="http://schemas.openxmlformats.org/officeDocument/2006/relationships/image" Target="../media/image107.png" /><Relationship Id="rId21" Type="http://schemas.openxmlformats.org/officeDocument/2006/relationships/image" Target="../media/image108.png" /><Relationship Id="rId22" Type="http://schemas.openxmlformats.org/officeDocument/2006/relationships/image" Target="../media/image109.png" /><Relationship Id="rId23" Type="http://schemas.openxmlformats.org/officeDocument/2006/relationships/image" Target="../media/image110.png" /><Relationship Id="rId24" Type="http://schemas.openxmlformats.org/officeDocument/2006/relationships/image" Target="../media/image111.png" /><Relationship Id="rId25" Type="http://schemas.openxmlformats.org/officeDocument/2006/relationships/image" Target="../media/image71.png" /><Relationship Id="rId26" Type="http://schemas.openxmlformats.org/officeDocument/2006/relationships/image" Target="../media/image92.png" /><Relationship Id="rId27" Type="http://schemas.openxmlformats.org/officeDocument/2006/relationships/image" Target="../media/image112.png" /><Relationship Id="rId28" Type="http://schemas.openxmlformats.org/officeDocument/2006/relationships/image" Target="../media/image113.png" /><Relationship Id="rId29" Type="http://schemas.openxmlformats.org/officeDocument/2006/relationships/image" Target="../media/image114.png" /><Relationship Id="rId3" Type="http://schemas.openxmlformats.org/officeDocument/2006/relationships/image" Target="../media/image94.png" /><Relationship Id="rId30" Type="http://schemas.openxmlformats.org/officeDocument/2006/relationships/image" Target="../media/image115.png" /><Relationship Id="rId31" Type="http://schemas.openxmlformats.org/officeDocument/2006/relationships/image" Target="../media/image116.png" /><Relationship Id="rId32" Type="http://schemas.openxmlformats.org/officeDocument/2006/relationships/image" Target="../media/image117.png" /><Relationship Id="rId33" Type="http://schemas.openxmlformats.org/officeDocument/2006/relationships/image" Target="../media/image118.png" /><Relationship Id="rId34" Type="http://schemas.openxmlformats.org/officeDocument/2006/relationships/image" Target="../media/image119.png" /><Relationship Id="rId35" Type="http://schemas.openxmlformats.org/officeDocument/2006/relationships/image" Target="../media/image120.png" /><Relationship Id="rId4" Type="http://schemas.openxmlformats.org/officeDocument/2006/relationships/image" Target="../media/image95.png" /><Relationship Id="rId5" Type="http://schemas.openxmlformats.org/officeDocument/2006/relationships/image" Target="../media/image96.png" /><Relationship Id="rId6" Type="http://schemas.openxmlformats.org/officeDocument/2006/relationships/image" Target="../media/image97.png" /><Relationship Id="rId7" Type="http://schemas.openxmlformats.org/officeDocument/2006/relationships/image" Target="../media/image98.png" /><Relationship Id="rId8" Type="http://schemas.openxmlformats.org/officeDocument/2006/relationships/image" Target="../media/image99.png" /><Relationship Id="rId9" Type="http://schemas.openxmlformats.org/officeDocument/2006/relationships/image" Target="../media/image10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77.png" /><Relationship Id="rId11" Type="http://schemas.openxmlformats.org/officeDocument/2006/relationships/image" Target="../media/image126.png" /><Relationship Id="rId12" Type="http://schemas.openxmlformats.org/officeDocument/2006/relationships/image" Target="../media/image127.png" /><Relationship Id="rId13" Type="http://schemas.openxmlformats.org/officeDocument/2006/relationships/image" Target="../media/image128.png" /><Relationship Id="rId14" Type="http://schemas.openxmlformats.org/officeDocument/2006/relationships/image" Target="../media/image129.png" /><Relationship Id="rId15" Type="http://schemas.openxmlformats.org/officeDocument/2006/relationships/image" Target="../media/image130.png" /><Relationship Id="rId16" Type="http://schemas.openxmlformats.org/officeDocument/2006/relationships/image" Target="../media/image131.png" /><Relationship Id="rId17" Type="http://schemas.openxmlformats.org/officeDocument/2006/relationships/image" Target="../media/image132.png" /><Relationship Id="rId18" Type="http://schemas.openxmlformats.org/officeDocument/2006/relationships/image" Target="../media/image133.jpeg" /><Relationship Id="rId19" Type="http://schemas.openxmlformats.org/officeDocument/2006/relationships/image" Target="../media/image134.png" /><Relationship Id="rId2" Type="http://schemas.openxmlformats.org/officeDocument/2006/relationships/image" Target="../media/image121.png" /><Relationship Id="rId20" Type="http://schemas.openxmlformats.org/officeDocument/2006/relationships/image" Target="../media/image135.png" /><Relationship Id="rId21" Type="http://schemas.openxmlformats.org/officeDocument/2006/relationships/image" Target="../media/image63.png" /><Relationship Id="rId22" Type="http://schemas.openxmlformats.org/officeDocument/2006/relationships/image" Target="../media/image136.png" /><Relationship Id="rId23" Type="http://schemas.openxmlformats.org/officeDocument/2006/relationships/image" Target="../media/image137.png" /><Relationship Id="rId3" Type="http://schemas.openxmlformats.org/officeDocument/2006/relationships/image" Target="../media/image76.png" /><Relationship Id="rId4" Type="http://schemas.openxmlformats.org/officeDocument/2006/relationships/image" Target="../media/image97.png" /><Relationship Id="rId5" Type="http://schemas.openxmlformats.org/officeDocument/2006/relationships/image" Target="../media/image122.png" /><Relationship Id="rId6" Type="http://schemas.openxmlformats.org/officeDocument/2006/relationships/image" Target="../media/image123.png" /><Relationship Id="rId7" Type="http://schemas.openxmlformats.org/officeDocument/2006/relationships/image" Target="../media/image124.png" /><Relationship Id="rId8" Type="http://schemas.openxmlformats.org/officeDocument/2006/relationships/image" Target="../media/image125.png" /><Relationship Id="rId9" Type="http://schemas.openxmlformats.org/officeDocument/2006/relationships/image" Target="../media/image9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41.png" /><Relationship Id="rId11" Type="http://schemas.openxmlformats.org/officeDocument/2006/relationships/image" Target="../media/image145.png" /><Relationship Id="rId12" Type="http://schemas.openxmlformats.org/officeDocument/2006/relationships/image" Target="../media/image146.png" /><Relationship Id="rId13" Type="http://schemas.openxmlformats.org/officeDocument/2006/relationships/image" Target="../media/image147.png" /><Relationship Id="rId14" Type="http://schemas.openxmlformats.org/officeDocument/2006/relationships/image" Target="../media/image148.png" /><Relationship Id="rId15" Type="http://schemas.openxmlformats.org/officeDocument/2006/relationships/image" Target="../media/image149.png" /><Relationship Id="rId16" Type="http://schemas.openxmlformats.org/officeDocument/2006/relationships/image" Target="../media/image150.png" /><Relationship Id="rId17" Type="http://schemas.openxmlformats.org/officeDocument/2006/relationships/image" Target="../media/image151.png" /><Relationship Id="rId18" Type="http://schemas.openxmlformats.org/officeDocument/2006/relationships/image" Target="../media/image152.jpeg" /><Relationship Id="rId19" Type="http://schemas.openxmlformats.org/officeDocument/2006/relationships/image" Target="../media/image153.png" /><Relationship Id="rId2" Type="http://schemas.openxmlformats.org/officeDocument/2006/relationships/image" Target="../media/image134.png" /><Relationship Id="rId20" Type="http://schemas.openxmlformats.org/officeDocument/2006/relationships/image" Target="../media/image154.png" /><Relationship Id="rId21" Type="http://schemas.openxmlformats.org/officeDocument/2006/relationships/image" Target="../media/image63.png" /><Relationship Id="rId22" Type="http://schemas.openxmlformats.org/officeDocument/2006/relationships/image" Target="../media/image155.png" /><Relationship Id="rId23" Type="http://schemas.openxmlformats.org/officeDocument/2006/relationships/image" Target="../media/image156.png" /><Relationship Id="rId24" Type="http://schemas.openxmlformats.org/officeDocument/2006/relationships/image" Target="../media/image157.png" /><Relationship Id="rId25" Type="http://schemas.openxmlformats.org/officeDocument/2006/relationships/image" Target="../media/image158.png" /><Relationship Id="rId26" Type="http://schemas.openxmlformats.org/officeDocument/2006/relationships/image" Target="../media/image159.png" /><Relationship Id="rId27" Type="http://schemas.openxmlformats.org/officeDocument/2006/relationships/image" Target="../media/image160.png" /><Relationship Id="rId3" Type="http://schemas.openxmlformats.org/officeDocument/2006/relationships/image" Target="../media/image138.png" /><Relationship Id="rId4" Type="http://schemas.openxmlformats.org/officeDocument/2006/relationships/image" Target="../media/image139.png" /><Relationship Id="rId5" Type="http://schemas.openxmlformats.org/officeDocument/2006/relationships/image" Target="../media/image140.png" /><Relationship Id="rId6" Type="http://schemas.openxmlformats.org/officeDocument/2006/relationships/image" Target="../media/image141.png" /><Relationship Id="rId7" Type="http://schemas.openxmlformats.org/officeDocument/2006/relationships/image" Target="../media/image142.png" /><Relationship Id="rId8" Type="http://schemas.openxmlformats.org/officeDocument/2006/relationships/image" Target="../media/image143.png" /><Relationship Id="rId9" Type="http://schemas.openxmlformats.org/officeDocument/2006/relationships/image" Target="../media/image14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167.png" /><Relationship Id="rId11" Type="http://schemas.openxmlformats.org/officeDocument/2006/relationships/image" Target="../media/image168.png" /><Relationship Id="rId12" Type="http://schemas.openxmlformats.org/officeDocument/2006/relationships/image" Target="../media/image101.png" /><Relationship Id="rId13" Type="http://schemas.openxmlformats.org/officeDocument/2006/relationships/image" Target="../media/image169.png" /><Relationship Id="rId14" Type="http://schemas.openxmlformats.org/officeDocument/2006/relationships/image" Target="../media/image170.png" /><Relationship Id="rId15" Type="http://schemas.openxmlformats.org/officeDocument/2006/relationships/image" Target="../media/image171.jpeg" /><Relationship Id="rId16" Type="http://schemas.openxmlformats.org/officeDocument/2006/relationships/image" Target="../media/image172.png" /><Relationship Id="rId17" Type="http://schemas.openxmlformats.org/officeDocument/2006/relationships/image" Target="../media/image173.png" /><Relationship Id="rId18" Type="http://schemas.openxmlformats.org/officeDocument/2006/relationships/image" Target="../media/image174.png" /><Relationship Id="rId19" Type="http://schemas.openxmlformats.org/officeDocument/2006/relationships/image" Target="../media/image134.png" /><Relationship Id="rId2" Type="http://schemas.openxmlformats.org/officeDocument/2006/relationships/image" Target="../media/image41.png" /><Relationship Id="rId20" Type="http://schemas.openxmlformats.org/officeDocument/2006/relationships/image" Target="../media/image175.png" /><Relationship Id="rId21" Type="http://schemas.openxmlformats.org/officeDocument/2006/relationships/image" Target="../media/image176.png" /><Relationship Id="rId22" Type="http://schemas.openxmlformats.org/officeDocument/2006/relationships/image" Target="../media/image177.png" /><Relationship Id="rId23" Type="http://schemas.openxmlformats.org/officeDocument/2006/relationships/image" Target="../media/image178.png" /><Relationship Id="rId24" Type="http://schemas.openxmlformats.org/officeDocument/2006/relationships/image" Target="../media/image179.png" /><Relationship Id="rId25" Type="http://schemas.openxmlformats.org/officeDocument/2006/relationships/image" Target="../media/image180.png" /><Relationship Id="rId26" Type="http://schemas.openxmlformats.org/officeDocument/2006/relationships/image" Target="../media/image181.png" /><Relationship Id="rId27" Type="http://schemas.openxmlformats.org/officeDocument/2006/relationships/image" Target="../media/image182.png" /><Relationship Id="rId28" Type="http://schemas.openxmlformats.org/officeDocument/2006/relationships/image" Target="../media/image183.png" /><Relationship Id="rId29" Type="http://schemas.openxmlformats.org/officeDocument/2006/relationships/image" Target="../media/image184.png" /><Relationship Id="rId3" Type="http://schemas.openxmlformats.org/officeDocument/2006/relationships/image" Target="../media/image63.png" /><Relationship Id="rId30" Type="http://schemas.openxmlformats.org/officeDocument/2006/relationships/image" Target="../media/image185.png" /><Relationship Id="rId4" Type="http://schemas.openxmlformats.org/officeDocument/2006/relationships/image" Target="../media/image161.png" /><Relationship Id="rId5" Type="http://schemas.openxmlformats.org/officeDocument/2006/relationships/image" Target="../media/image162.png" /><Relationship Id="rId6" Type="http://schemas.openxmlformats.org/officeDocument/2006/relationships/image" Target="../media/image163.png" /><Relationship Id="rId7" Type="http://schemas.openxmlformats.org/officeDocument/2006/relationships/image" Target="../media/image164.png" /><Relationship Id="rId8" Type="http://schemas.openxmlformats.org/officeDocument/2006/relationships/image" Target="../media/image165.png" /><Relationship Id="rId9" Type="http://schemas.openxmlformats.org/officeDocument/2006/relationships/image" Target="../media/image16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108.png" /><Relationship Id="rId11" Type="http://schemas.openxmlformats.org/officeDocument/2006/relationships/image" Target="../media/image169.png" /><Relationship Id="rId12" Type="http://schemas.openxmlformats.org/officeDocument/2006/relationships/image" Target="../media/image170.png" /><Relationship Id="rId13" Type="http://schemas.openxmlformats.org/officeDocument/2006/relationships/image" Target="../media/image193.jpeg" /><Relationship Id="rId14" Type="http://schemas.openxmlformats.org/officeDocument/2006/relationships/image" Target="../media/image41.png" /><Relationship Id="rId15" Type="http://schemas.openxmlformats.org/officeDocument/2006/relationships/image" Target="../media/image165.png" /><Relationship Id="rId16" Type="http://schemas.openxmlformats.org/officeDocument/2006/relationships/image" Target="../media/image194.png" /><Relationship Id="rId17" Type="http://schemas.openxmlformats.org/officeDocument/2006/relationships/image" Target="../media/image195.png" /><Relationship Id="rId18" Type="http://schemas.openxmlformats.org/officeDocument/2006/relationships/image" Target="../media/image176.png" /><Relationship Id="rId19" Type="http://schemas.openxmlformats.org/officeDocument/2006/relationships/image" Target="../media/image196.png" /><Relationship Id="rId2" Type="http://schemas.openxmlformats.org/officeDocument/2006/relationships/image" Target="../media/image186.png" /><Relationship Id="rId20" Type="http://schemas.openxmlformats.org/officeDocument/2006/relationships/image" Target="../media/image197.png" /><Relationship Id="rId21" Type="http://schemas.openxmlformats.org/officeDocument/2006/relationships/image" Target="../media/image198.png" /><Relationship Id="rId22" Type="http://schemas.openxmlformats.org/officeDocument/2006/relationships/image" Target="../media/image199.png" /><Relationship Id="rId23" Type="http://schemas.openxmlformats.org/officeDocument/2006/relationships/image" Target="../media/image183.png" /><Relationship Id="rId24" Type="http://schemas.openxmlformats.org/officeDocument/2006/relationships/image" Target="../media/image200.png" /><Relationship Id="rId25" Type="http://schemas.openxmlformats.org/officeDocument/2006/relationships/image" Target="../media/image201.png" /><Relationship Id="rId26" Type="http://schemas.openxmlformats.org/officeDocument/2006/relationships/image" Target="../media/image202.png" /><Relationship Id="rId3" Type="http://schemas.openxmlformats.org/officeDocument/2006/relationships/image" Target="../media/image187.png" /><Relationship Id="rId4" Type="http://schemas.openxmlformats.org/officeDocument/2006/relationships/image" Target="../media/image135.png" /><Relationship Id="rId5" Type="http://schemas.openxmlformats.org/officeDocument/2006/relationships/image" Target="../media/image188.png" /><Relationship Id="rId6" Type="http://schemas.openxmlformats.org/officeDocument/2006/relationships/image" Target="../media/image189.png" /><Relationship Id="rId7" Type="http://schemas.openxmlformats.org/officeDocument/2006/relationships/image" Target="../media/image190.png" /><Relationship Id="rId8" Type="http://schemas.openxmlformats.org/officeDocument/2006/relationships/image" Target="../media/image191.png" /><Relationship Id="rId9" Type="http://schemas.openxmlformats.org/officeDocument/2006/relationships/image" Target="../media/image19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211.png" /><Relationship Id="rId11" Type="http://schemas.openxmlformats.org/officeDocument/2006/relationships/image" Target="../media/image212.png" /><Relationship Id="rId12" Type="http://schemas.openxmlformats.org/officeDocument/2006/relationships/image" Target="../media/image213.png" /><Relationship Id="rId13" Type="http://schemas.openxmlformats.org/officeDocument/2006/relationships/image" Target="../media/image214.png" /><Relationship Id="rId14" Type="http://schemas.openxmlformats.org/officeDocument/2006/relationships/image" Target="../media/image215.png" /><Relationship Id="rId15" Type="http://schemas.openxmlformats.org/officeDocument/2006/relationships/image" Target="../media/image216.png" /><Relationship Id="rId16" Type="http://schemas.openxmlformats.org/officeDocument/2006/relationships/image" Target="../media/image217.png" /><Relationship Id="rId17" Type="http://schemas.openxmlformats.org/officeDocument/2006/relationships/image" Target="../media/image218.png" /><Relationship Id="rId18" Type="http://schemas.openxmlformats.org/officeDocument/2006/relationships/image" Target="../media/image219.png" /><Relationship Id="rId19" Type="http://schemas.openxmlformats.org/officeDocument/2006/relationships/image" Target="../media/image220.png" /><Relationship Id="rId2" Type="http://schemas.openxmlformats.org/officeDocument/2006/relationships/image" Target="../media/image203.png" /><Relationship Id="rId20" Type="http://schemas.openxmlformats.org/officeDocument/2006/relationships/image" Target="../media/image221.png" /><Relationship Id="rId21" Type="http://schemas.openxmlformats.org/officeDocument/2006/relationships/image" Target="../media/image222.jpeg" /><Relationship Id="rId22" Type="http://schemas.openxmlformats.org/officeDocument/2006/relationships/image" Target="../media/image41.png" /><Relationship Id="rId23" Type="http://schemas.openxmlformats.org/officeDocument/2006/relationships/image" Target="../media/image223.png" /><Relationship Id="rId24" Type="http://schemas.openxmlformats.org/officeDocument/2006/relationships/image" Target="../media/image224.png" /><Relationship Id="rId25" Type="http://schemas.openxmlformats.org/officeDocument/2006/relationships/image" Target="../media/image225.png" /><Relationship Id="rId26" Type="http://schemas.openxmlformats.org/officeDocument/2006/relationships/image" Target="../media/image226.png" /><Relationship Id="rId27" Type="http://schemas.openxmlformats.org/officeDocument/2006/relationships/image" Target="../media/image227.png" /><Relationship Id="rId28" Type="http://schemas.openxmlformats.org/officeDocument/2006/relationships/image" Target="../media/image228.png" /><Relationship Id="rId29" Type="http://schemas.openxmlformats.org/officeDocument/2006/relationships/image" Target="../media/image229.png" /><Relationship Id="rId3" Type="http://schemas.openxmlformats.org/officeDocument/2006/relationships/image" Target="../media/image204.png" /><Relationship Id="rId30" Type="http://schemas.openxmlformats.org/officeDocument/2006/relationships/image" Target="../media/image230.png" /><Relationship Id="rId31" Type="http://schemas.openxmlformats.org/officeDocument/2006/relationships/image" Target="../media/image231.png" /><Relationship Id="rId32" Type="http://schemas.openxmlformats.org/officeDocument/2006/relationships/image" Target="../media/image76.png" /><Relationship Id="rId33" Type="http://schemas.openxmlformats.org/officeDocument/2006/relationships/image" Target="../media/image232.png" /><Relationship Id="rId34" Type="http://schemas.openxmlformats.org/officeDocument/2006/relationships/image" Target="../media/image233.png" /><Relationship Id="rId35" Type="http://schemas.openxmlformats.org/officeDocument/2006/relationships/image" Target="../media/image234.png" /><Relationship Id="rId4" Type="http://schemas.openxmlformats.org/officeDocument/2006/relationships/image" Target="../media/image205.png" /><Relationship Id="rId5" Type="http://schemas.openxmlformats.org/officeDocument/2006/relationships/image" Target="../media/image206.png" /><Relationship Id="rId6" Type="http://schemas.openxmlformats.org/officeDocument/2006/relationships/image" Target="../media/image207.png" /><Relationship Id="rId7" Type="http://schemas.openxmlformats.org/officeDocument/2006/relationships/image" Target="../media/image208.png" /><Relationship Id="rId8" Type="http://schemas.openxmlformats.org/officeDocument/2006/relationships/image" Target="../media/image209.png" /><Relationship Id="rId9" Type="http://schemas.openxmlformats.org/officeDocument/2006/relationships/image" Target="../media/image21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30130431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232879" y="1850099"/>
            <a:ext cx="190195" cy="314018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5790488" y="1850099"/>
            <a:ext cx="95503" cy="31401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2044409" y="2291775"/>
            <a:ext cx="152109" cy="11454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706627" y="872068"/>
            <a:ext cx="5078095" cy="1871980"/>
          </a:xfrm>
          <a:prstGeom prst="rect">
            <a:avLst/>
          </a:prstGeom>
        </p:spPr>
        <p:txBody>
          <a:bodyPr vert="horz" wrap="square" lIns="0" tIns="130175" rIns="0" bIns="0" rtlCol="0">
            <a:spAutoFit/>
          </a:bodyPr>
          <a:lstStyle/>
          <a:p>
            <a:pPr marL="1556385">
              <a:lnSpc>
                <a:spcPct val="100000"/>
              </a:lnSpc>
              <a:spcBef>
                <a:spcPts val="1025"/>
              </a:spcBef>
            </a:pPr>
            <a:r>
              <a:rPr sz="1400" b="1" spc="-10">
                <a:latin typeface="黑体"/>
                <a:cs typeface="黑体"/>
              </a:rPr>
              <a:t>黑龙江省</a:t>
            </a:r>
            <a:r>
              <a:rPr sz="1400" b="1" spc="5">
                <a:latin typeface="黑体"/>
                <a:cs typeface="黑体"/>
              </a:rPr>
              <a:t>齐</a:t>
            </a:r>
            <a:r>
              <a:rPr sz="1400" b="1" spc="-10">
                <a:latin typeface="黑体"/>
                <a:cs typeface="黑体"/>
              </a:rPr>
              <a:t>齐哈尔</a:t>
            </a:r>
            <a:r>
              <a:rPr sz="1400" b="1" spc="-5">
                <a:latin typeface="黑体"/>
                <a:cs typeface="黑体"/>
              </a:rPr>
              <a:t>市</a:t>
            </a:r>
            <a:r>
              <a:rPr sz="1400" b="1" spc="-365">
                <a:latin typeface="黑体"/>
                <a:cs typeface="黑体"/>
              </a:rPr>
              <a:t> </a:t>
            </a:r>
            <a:r>
              <a:rPr sz="1400" b="1">
                <a:latin typeface="黑体"/>
                <a:cs typeface="黑体"/>
              </a:rPr>
              <a:t>2023</a:t>
            </a:r>
            <a:r>
              <a:rPr sz="1400" b="1" spc="-360">
                <a:latin typeface="黑体"/>
                <a:cs typeface="黑体"/>
              </a:rPr>
              <a:t> </a:t>
            </a:r>
            <a:r>
              <a:rPr sz="1400" b="1" spc="-10">
                <a:latin typeface="黑体"/>
                <a:cs typeface="黑体"/>
              </a:rPr>
              <a:t>年中考数</a:t>
            </a:r>
            <a:r>
              <a:rPr sz="1400" b="1" spc="5">
                <a:latin typeface="黑体"/>
                <a:cs typeface="黑体"/>
              </a:rPr>
              <a:t>学</a:t>
            </a:r>
            <a:r>
              <a:rPr sz="1400" b="1" spc="-10">
                <a:latin typeface="黑体"/>
                <a:cs typeface="黑体"/>
              </a:rPr>
              <a:t>试</a:t>
            </a:r>
            <a:r>
              <a:rPr sz="1400" b="1" spc="-5">
                <a:latin typeface="黑体"/>
                <a:cs typeface="黑体"/>
              </a:rPr>
              <a:t>卷</a:t>
            </a:r>
            <a:endParaRPr sz="14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790"/>
              </a:spcBef>
            </a:pPr>
            <a:r>
              <a:rPr sz="1200" b="1" spc="-5">
                <a:latin typeface="黑体"/>
                <a:cs typeface="黑体"/>
              </a:rPr>
              <a:t>一</a:t>
            </a:r>
            <a:r>
              <a:rPr sz="1200" b="1" spc="5">
                <a:latin typeface="黑体"/>
                <a:cs typeface="黑体"/>
              </a:rPr>
              <a:t>、</a:t>
            </a:r>
            <a:r>
              <a:rPr sz="1200" b="1" spc="-5">
                <a:latin typeface="黑体"/>
                <a:cs typeface="黑体"/>
              </a:rPr>
              <a:t>选</a:t>
            </a:r>
            <a:r>
              <a:rPr sz="1200" b="1" spc="5">
                <a:latin typeface="黑体"/>
                <a:cs typeface="黑体"/>
              </a:rPr>
              <a:t>择</a:t>
            </a:r>
            <a:r>
              <a:rPr sz="1200" b="1" spc="-5">
                <a:latin typeface="黑体"/>
                <a:cs typeface="黑体"/>
              </a:rPr>
              <a:t>题（</a:t>
            </a:r>
            <a:r>
              <a:rPr sz="1200" b="1" spc="5">
                <a:latin typeface="黑体"/>
                <a:cs typeface="黑体"/>
              </a:rPr>
              <a:t>每</a:t>
            </a:r>
            <a:r>
              <a:rPr sz="1200" b="1" spc="-5">
                <a:latin typeface="黑体"/>
                <a:cs typeface="黑体"/>
              </a:rPr>
              <a:t>小</a:t>
            </a:r>
            <a:r>
              <a:rPr sz="1200" b="1" spc="5">
                <a:latin typeface="黑体"/>
                <a:cs typeface="黑体"/>
              </a:rPr>
              <a:t>题</a:t>
            </a:r>
            <a:r>
              <a:rPr sz="1200" b="1" spc="-5">
                <a:latin typeface="黑体"/>
                <a:cs typeface="黑体"/>
              </a:rPr>
              <a:t>只有</a:t>
            </a:r>
            <a:r>
              <a:rPr sz="1200" b="1" spc="5">
                <a:latin typeface="黑体"/>
                <a:cs typeface="黑体"/>
              </a:rPr>
              <a:t>一</a:t>
            </a:r>
            <a:r>
              <a:rPr sz="1200" b="1" spc="-5">
                <a:latin typeface="黑体"/>
                <a:cs typeface="黑体"/>
              </a:rPr>
              <a:t>个正</a:t>
            </a:r>
            <a:r>
              <a:rPr sz="1200" b="1" spc="5">
                <a:latin typeface="黑体"/>
                <a:cs typeface="黑体"/>
              </a:rPr>
              <a:t>确</a:t>
            </a:r>
            <a:r>
              <a:rPr sz="1200" b="1" spc="-5">
                <a:latin typeface="黑体"/>
                <a:cs typeface="黑体"/>
              </a:rPr>
              <a:t>答</a:t>
            </a:r>
            <a:r>
              <a:rPr sz="1200" b="1" spc="5">
                <a:latin typeface="黑体"/>
                <a:cs typeface="黑体"/>
              </a:rPr>
              <a:t>案</a:t>
            </a:r>
            <a:r>
              <a:rPr sz="1200" b="1" spc="-5">
                <a:latin typeface="黑体"/>
                <a:cs typeface="黑体"/>
              </a:rPr>
              <a:t>，每</a:t>
            </a:r>
            <a:r>
              <a:rPr sz="1200" b="1" spc="5">
                <a:latin typeface="黑体"/>
                <a:cs typeface="黑体"/>
              </a:rPr>
              <a:t>小</a:t>
            </a:r>
            <a:r>
              <a:rPr sz="1200" b="1" spc="-5">
                <a:latin typeface="黑体"/>
                <a:cs typeface="黑体"/>
              </a:rPr>
              <a:t>题</a:t>
            </a:r>
            <a:r>
              <a:rPr sz="1200" b="1" spc="-310">
                <a:latin typeface="黑体"/>
                <a:cs typeface="黑体"/>
              </a:rPr>
              <a:t> </a:t>
            </a:r>
            <a:r>
              <a:rPr sz="1200" b="1" spc="-5">
                <a:latin typeface="黑体"/>
                <a:cs typeface="黑体"/>
              </a:rPr>
              <a:t>3</a:t>
            </a:r>
            <a:r>
              <a:rPr sz="1200" b="1" spc="-300">
                <a:latin typeface="黑体"/>
                <a:cs typeface="黑体"/>
              </a:rPr>
              <a:t> </a:t>
            </a:r>
            <a:r>
              <a:rPr sz="1200" b="1" spc="-5">
                <a:latin typeface="黑体"/>
                <a:cs typeface="黑体"/>
              </a:rPr>
              <a:t>分</a:t>
            </a:r>
            <a:r>
              <a:rPr sz="1200" b="1" spc="5">
                <a:latin typeface="黑体"/>
                <a:cs typeface="黑体"/>
              </a:rPr>
              <a:t>，</a:t>
            </a:r>
            <a:r>
              <a:rPr sz="1200" b="1" spc="-5">
                <a:latin typeface="黑体"/>
                <a:cs typeface="黑体"/>
              </a:rPr>
              <a:t>满分</a:t>
            </a:r>
            <a:r>
              <a:rPr sz="1200" b="1" spc="-310">
                <a:latin typeface="黑体"/>
                <a:cs typeface="黑体"/>
              </a:rPr>
              <a:t> </a:t>
            </a:r>
            <a:r>
              <a:rPr sz="1200" b="1">
                <a:latin typeface="黑体"/>
                <a:cs typeface="黑体"/>
              </a:rPr>
              <a:t>30</a:t>
            </a:r>
            <a:r>
              <a:rPr sz="1200" b="1" spc="-310">
                <a:latin typeface="黑体"/>
                <a:cs typeface="黑体"/>
              </a:rPr>
              <a:t> </a:t>
            </a:r>
            <a:r>
              <a:rPr sz="1200" b="1" spc="-5">
                <a:latin typeface="黑体"/>
                <a:cs typeface="黑体"/>
              </a:rPr>
              <a:t>分）</a:t>
            </a:r>
            <a:endParaRPr sz="12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580"/>
              </a:spcBef>
              <a:tabLst>
                <a:tab pos="1645920"/>
              </a:tabLst>
            </a:pPr>
            <a:r>
              <a:rPr sz="1050">
                <a:latin typeface="Calibri"/>
                <a:cs typeface="Calibri"/>
              </a:rPr>
              <a:t>1</a:t>
            </a:r>
            <a:r>
              <a:rPr sz="1050">
                <a:latin typeface="宋体"/>
                <a:cs typeface="宋体"/>
              </a:rPr>
              <a:t>．</a:t>
            </a:r>
            <a:r>
              <a:rPr sz="1050" spc="25">
                <a:latin typeface="宋体"/>
                <a:cs typeface="宋体"/>
              </a:rPr>
              <a:t> </a:t>
            </a:r>
            <a:r>
              <a:rPr sz="1100">
                <a:latin typeface="宋体"/>
                <a:cs typeface="宋体"/>
              </a:rPr>
              <a:t>－</a:t>
            </a:r>
            <a:r>
              <a:rPr sz="1100">
                <a:latin typeface="Times New Roman"/>
                <a:cs typeface="Times New Roman"/>
              </a:rPr>
              <a:t>9</a:t>
            </a:r>
            <a:r>
              <a:rPr sz="1100" spc="-1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相</a:t>
            </a:r>
            <a:r>
              <a:rPr sz="1100">
                <a:latin typeface="宋体"/>
                <a:cs typeface="宋体"/>
              </a:rPr>
              <a:t>反数</a:t>
            </a:r>
            <a:r>
              <a:rPr sz="1100" spc="-10">
                <a:latin typeface="宋体"/>
                <a:cs typeface="宋体"/>
              </a:rPr>
              <a:t>是</a:t>
            </a:r>
            <a:r>
              <a:rPr sz="1100" spc="5">
                <a:latin typeface="宋体"/>
                <a:cs typeface="宋体"/>
              </a:rPr>
              <a:t>（	）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050">
              <a:latin typeface="宋体"/>
              <a:cs typeface="宋体"/>
            </a:endParaRPr>
          </a:p>
          <a:p>
            <a:pPr marL="195580">
              <a:lnSpc>
                <a:spcPct val="100000"/>
              </a:lnSpc>
              <a:tabLst>
                <a:tab pos="1726564"/>
                <a:tab pos="3275329"/>
                <a:tab pos="4823460"/>
              </a:tabLst>
            </a:pPr>
            <a:r>
              <a:rPr sz="1100" spc="-20">
                <a:latin typeface="Times New Roman"/>
                <a:cs typeface="Times New Roman"/>
              </a:rPr>
              <a:t>A</a:t>
            </a:r>
            <a:r>
              <a:rPr sz="1100">
                <a:latin typeface="宋体"/>
                <a:cs typeface="宋体"/>
              </a:rPr>
              <a:t>．－</a:t>
            </a:r>
            <a:r>
              <a:rPr sz="1100">
                <a:latin typeface="Times New Roman"/>
                <a:cs typeface="Times New Roman"/>
              </a:rPr>
              <a:t>9	</a:t>
            </a:r>
            <a:r>
              <a:rPr sz="1100" spc="-20">
                <a:latin typeface="Times New Roman"/>
                <a:cs typeface="Times New Roman"/>
              </a:rPr>
              <a:t>B</a:t>
            </a:r>
            <a:r>
              <a:rPr sz="1100">
                <a:latin typeface="宋体"/>
                <a:cs typeface="宋体"/>
              </a:rPr>
              <a:t>．</a:t>
            </a:r>
            <a:r>
              <a:rPr sz="1100">
                <a:latin typeface="Times New Roman"/>
                <a:cs typeface="Times New Roman"/>
              </a:rPr>
              <a:t>9	</a:t>
            </a:r>
            <a:r>
              <a:rPr sz="1100" spc="-5">
                <a:latin typeface="Times New Roman"/>
                <a:cs typeface="Times New Roman"/>
              </a:rPr>
              <a:t>C</a:t>
            </a:r>
            <a:r>
              <a:rPr sz="1100" spc="5">
                <a:latin typeface="宋体"/>
                <a:cs typeface="宋体"/>
              </a:rPr>
              <a:t>．</a:t>
            </a:r>
            <a:r>
              <a:rPr sz="1100">
                <a:latin typeface="宋体"/>
                <a:cs typeface="宋体"/>
              </a:rPr>
              <a:t>	</a:t>
            </a:r>
            <a:r>
              <a:rPr sz="1100" spc="-10">
                <a:latin typeface="Times New Roman"/>
                <a:cs typeface="Times New Roman"/>
              </a:rPr>
              <a:t>D</a:t>
            </a:r>
            <a:r>
              <a:rPr sz="1100" spc="5">
                <a:latin typeface="宋体"/>
                <a:cs typeface="宋体"/>
              </a:rPr>
              <a:t>．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1518285"/>
              </a:tabLst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 spc="5">
                <a:latin typeface="宋体"/>
                <a:cs typeface="宋体"/>
              </a:rPr>
              <a:t>：	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相</a:t>
            </a:r>
            <a:r>
              <a:rPr sz="1100">
                <a:latin typeface="宋体"/>
                <a:cs typeface="宋体"/>
              </a:rPr>
              <a:t>反数</a:t>
            </a:r>
            <a:r>
              <a:rPr sz="1100" spc="5">
                <a:latin typeface="宋体"/>
                <a:cs typeface="宋体"/>
              </a:rPr>
              <a:t>是</a:t>
            </a:r>
            <a:r>
              <a:rPr sz="1100" spc="-295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9.</a:t>
            </a: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100">
                <a:latin typeface="宋体"/>
                <a:cs typeface="宋体"/>
              </a:rPr>
              <a:t>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案为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B.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06627" y="3143999"/>
            <a:ext cx="357949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-5">
                <a:latin typeface="Calibri"/>
                <a:cs typeface="Calibri"/>
              </a:rPr>
              <a:t>2</a:t>
            </a:r>
            <a:r>
              <a:rPr sz="1050" spc="-5">
                <a:latin typeface="宋体"/>
                <a:cs typeface="宋体"/>
              </a:rPr>
              <a:t>．</a:t>
            </a:r>
            <a:r>
              <a:rPr sz="1100">
                <a:latin typeface="宋体"/>
                <a:cs typeface="宋体"/>
              </a:rPr>
              <a:t>下</a:t>
            </a:r>
            <a:r>
              <a:rPr sz="1100" spc="-10">
                <a:latin typeface="宋体"/>
                <a:cs typeface="宋体"/>
              </a:rPr>
              <a:t>列</a:t>
            </a:r>
            <a:r>
              <a:rPr sz="1100">
                <a:latin typeface="宋体"/>
                <a:cs typeface="宋体"/>
              </a:rPr>
              <a:t>图形</a:t>
            </a:r>
            <a:r>
              <a:rPr sz="1100" spc="-10">
                <a:latin typeface="宋体"/>
                <a:cs typeface="宋体"/>
              </a:rPr>
              <a:t>中</a:t>
            </a:r>
            <a:r>
              <a:rPr sz="1100">
                <a:latin typeface="宋体"/>
                <a:cs typeface="宋体"/>
              </a:rPr>
              <a:t>，既</a:t>
            </a:r>
            <a:r>
              <a:rPr sz="1100" spc="-10">
                <a:latin typeface="宋体"/>
                <a:cs typeface="宋体"/>
              </a:rPr>
              <a:t>是</a:t>
            </a:r>
            <a:r>
              <a:rPr sz="1100">
                <a:latin typeface="宋体"/>
                <a:cs typeface="宋体"/>
              </a:rPr>
              <a:t>轴对</a:t>
            </a:r>
            <a:r>
              <a:rPr sz="1100" spc="-10">
                <a:latin typeface="宋体"/>
                <a:cs typeface="宋体"/>
              </a:rPr>
              <a:t>称</a:t>
            </a:r>
            <a:r>
              <a:rPr sz="1100">
                <a:latin typeface="宋体"/>
                <a:cs typeface="宋体"/>
              </a:rPr>
              <a:t>图形</a:t>
            </a:r>
            <a:r>
              <a:rPr sz="1100" spc="-10">
                <a:latin typeface="宋体"/>
                <a:cs typeface="宋体"/>
              </a:rPr>
              <a:t>又</a:t>
            </a:r>
            <a:r>
              <a:rPr sz="1100">
                <a:latin typeface="宋体"/>
                <a:cs typeface="宋体"/>
              </a:rPr>
              <a:t>是中</a:t>
            </a:r>
            <a:r>
              <a:rPr sz="1100" spc="-10">
                <a:latin typeface="宋体"/>
                <a:cs typeface="宋体"/>
              </a:rPr>
              <a:t>心</a:t>
            </a:r>
            <a:r>
              <a:rPr sz="1100">
                <a:latin typeface="宋体"/>
                <a:cs typeface="宋体"/>
              </a:rPr>
              <a:t>对称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形的</a:t>
            </a:r>
            <a:r>
              <a:rPr sz="1100" spc="-10">
                <a:latin typeface="宋体"/>
                <a:cs typeface="宋体"/>
              </a:rPr>
              <a:t>是</a:t>
            </a:r>
            <a:r>
              <a:rPr sz="1100" spc="5">
                <a:latin typeface="宋体"/>
                <a:cs typeface="宋体"/>
              </a:rPr>
              <a:t>（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539488" y="314399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）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9508" y="3886200"/>
            <a:ext cx="26479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20">
                <a:latin typeface="Times New Roman"/>
                <a:cs typeface="Times New Roman"/>
              </a:rPr>
              <a:t>A</a:t>
            </a:r>
            <a:r>
              <a:rPr sz="1100" spc="5">
                <a:latin typeface="宋体"/>
                <a:cs typeface="宋体"/>
              </a:rPr>
              <a:t>．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9" name="object 9"/>
          <p:cNvPicPr/>
          <p:nvPr/>
        </p:nvPicPr>
        <p:blipFill>
          <a:blip r:embed="rId5"/>
          <a:stretch>
            <a:fillRect/>
          </a:stretch>
        </p:blipFill>
        <p:spPr>
          <a:xfrm>
            <a:off x="1141475" y="3523488"/>
            <a:ext cx="880872" cy="931164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3969499" y="3886200"/>
            <a:ext cx="259079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latin typeface="Times New Roman"/>
                <a:cs typeface="Times New Roman"/>
              </a:rPr>
              <a:t>B</a:t>
            </a:r>
            <a:r>
              <a:rPr sz="1100" spc="5">
                <a:latin typeface="宋体"/>
                <a:cs typeface="宋体"/>
              </a:rPr>
              <a:t>．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1" name="object 11"/>
          <p:cNvPicPr/>
          <p:nvPr/>
        </p:nvPicPr>
        <p:blipFill>
          <a:blip r:embed="rId6"/>
          <a:stretch>
            <a:fillRect/>
          </a:stretch>
        </p:blipFill>
        <p:spPr>
          <a:xfrm>
            <a:off x="4213859" y="3464052"/>
            <a:ext cx="947927" cy="1050036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889508" y="5074920"/>
            <a:ext cx="25717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20">
                <a:latin typeface="Times New Roman"/>
                <a:cs typeface="Times New Roman"/>
              </a:rPr>
              <a:t>C</a:t>
            </a:r>
            <a:r>
              <a:rPr sz="1100" spc="5">
                <a:latin typeface="宋体"/>
                <a:cs typeface="宋体"/>
              </a:rPr>
              <a:t>．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3" name="object 13"/>
          <p:cNvPicPr/>
          <p:nvPr/>
        </p:nvPicPr>
        <p:blipFill>
          <a:blip r:embed="rId7"/>
          <a:stretch>
            <a:fillRect/>
          </a:stretch>
        </p:blipFill>
        <p:spPr>
          <a:xfrm>
            <a:off x="1133855" y="4661916"/>
            <a:ext cx="947928" cy="1033272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3969499" y="5074920"/>
            <a:ext cx="26670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10">
                <a:latin typeface="Times New Roman"/>
                <a:cs typeface="Times New Roman"/>
              </a:rPr>
              <a:t>D</a:t>
            </a:r>
            <a:r>
              <a:rPr sz="1100" spc="5">
                <a:latin typeface="宋体"/>
                <a:cs typeface="宋体"/>
              </a:rPr>
              <a:t>．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5" name="object 15"/>
          <p:cNvPicPr/>
          <p:nvPr/>
        </p:nvPicPr>
        <p:blipFill>
          <a:blip r:embed="rId8"/>
          <a:stretch>
            <a:fillRect/>
          </a:stretch>
        </p:blipFill>
        <p:spPr>
          <a:xfrm>
            <a:off x="4221479" y="4695444"/>
            <a:ext cx="931163" cy="964691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9"/>
          <a:stretch>
            <a:fillRect/>
          </a:stretch>
        </p:blipFill>
        <p:spPr>
          <a:xfrm>
            <a:off x="2554962" y="7641015"/>
            <a:ext cx="256863" cy="114540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10"/>
          <a:stretch>
            <a:fillRect/>
          </a:stretch>
        </p:blipFill>
        <p:spPr>
          <a:xfrm>
            <a:off x="1160517" y="8573589"/>
            <a:ext cx="799755" cy="133095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11"/>
          <a:stretch>
            <a:fillRect/>
          </a:stretch>
        </p:blipFill>
        <p:spPr>
          <a:xfrm>
            <a:off x="4232898" y="8521827"/>
            <a:ext cx="580688" cy="238125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12"/>
          <a:stretch>
            <a:fillRect/>
          </a:stretch>
        </p:blipFill>
        <p:spPr>
          <a:xfrm>
            <a:off x="1152896" y="8918067"/>
            <a:ext cx="666403" cy="238125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13"/>
          <a:stretch>
            <a:fillRect/>
          </a:stretch>
        </p:blipFill>
        <p:spPr>
          <a:xfrm>
            <a:off x="4240520" y="8979087"/>
            <a:ext cx="666403" cy="114540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14"/>
          <a:stretch>
            <a:fillRect/>
          </a:stretch>
        </p:blipFill>
        <p:spPr>
          <a:xfrm>
            <a:off x="2283705" y="9366068"/>
            <a:ext cx="799755" cy="133096"/>
          </a:xfrm>
          <a:prstGeom prst="rect">
            <a:avLst/>
          </a:prstGeom>
        </p:spPr>
      </p:pic>
      <p:pic>
        <p:nvPicPr>
          <p:cNvPr id="22" name="object 22"/>
          <p:cNvPicPr/>
          <p:nvPr/>
        </p:nvPicPr>
        <p:blipFill>
          <a:blip r:embed="rId15"/>
          <a:stretch>
            <a:fillRect/>
          </a:stretch>
        </p:blipFill>
        <p:spPr>
          <a:xfrm>
            <a:off x="971543" y="9710547"/>
            <a:ext cx="952150" cy="238125"/>
          </a:xfrm>
          <a:prstGeom prst="rect">
            <a:avLst/>
          </a:prstGeom>
        </p:spPr>
      </p:pic>
      <p:sp>
        <p:nvSpPr>
          <p:cNvPr id="23" name="object 23"/>
          <p:cNvSpPr txBox="1"/>
          <p:nvPr/>
        </p:nvSpPr>
        <p:spPr>
          <a:xfrm>
            <a:off x="706627" y="5818619"/>
            <a:ext cx="6419215" cy="41065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A</a:t>
            </a:r>
            <a:r>
              <a:rPr sz="1100">
                <a:latin typeface="宋体"/>
                <a:cs typeface="宋体"/>
              </a:rPr>
              <a:t>、</a:t>
            </a:r>
            <a:r>
              <a:rPr sz="1100" spc="-10">
                <a:latin typeface="宋体"/>
                <a:cs typeface="宋体"/>
              </a:rPr>
              <a:t>该</a:t>
            </a:r>
            <a:r>
              <a:rPr sz="1100">
                <a:latin typeface="宋体"/>
                <a:cs typeface="宋体"/>
              </a:rPr>
              <a:t>图形</a:t>
            </a:r>
            <a:r>
              <a:rPr sz="1100" spc="-10">
                <a:latin typeface="宋体"/>
                <a:cs typeface="宋体"/>
              </a:rPr>
              <a:t>是</a:t>
            </a:r>
            <a:r>
              <a:rPr sz="1100">
                <a:latin typeface="宋体"/>
                <a:cs typeface="宋体"/>
              </a:rPr>
              <a:t>轴对</a:t>
            </a:r>
            <a:r>
              <a:rPr sz="1100" spc="-10">
                <a:latin typeface="宋体"/>
                <a:cs typeface="宋体"/>
              </a:rPr>
              <a:t>称</a:t>
            </a:r>
            <a:r>
              <a:rPr sz="1100">
                <a:latin typeface="宋体"/>
                <a:cs typeface="宋体"/>
              </a:rPr>
              <a:t>图形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不是</a:t>
            </a:r>
            <a:r>
              <a:rPr sz="1100" spc="-10">
                <a:latin typeface="宋体"/>
                <a:cs typeface="宋体"/>
              </a:rPr>
              <a:t>中</a:t>
            </a:r>
            <a:r>
              <a:rPr sz="1100">
                <a:latin typeface="宋体"/>
                <a:cs typeface="宋体"/>
              </a:rPr>
              <a:t>心对</a:t>
            </a:r>
            <a:r>
              <a:rPr sz="1100" spc="-10">
                <a:latin typeface="宋体"/>
                <a:cs typeface="宋体"/>
              </a:rPr>
              <a:t>称</a:t>
            </a:r>
            <a:r>
              <a:rPr sz="1100">
                <a:latin typeface="宋体"/>
                <a:cs typeface="宋体"/>
              </a:rPr>
              <a:t>图形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A</a:t>
            </a:r>
            <a:r>
              <a:rPr sz="1100" spc="-1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错</a:t>
            </a:r>
            <a:r>
              <a:rPr sz="1100" spc="-10">
                <a:latin typeface="宋体"/>
                <a:cs typeface="宋体"/>
              </a:rPr>
              <a:t>误</a:t>
            </a:r>
            <a:r>
              <a:rPr sz="1100" spc="5">
                <a:latin typeface="宋体"/>
                <a:cs typeface="宋体"/>
              </a:rPr>
              <a:t>；</a:t>
            </a:r>
            <a:endParaRPr sz="1100">
              <a:latin typeface="宋体"/>
              <a:cs typeface="宋体"/>
            </a:endParaRPr>
          </a:p>
          <a:p>
            <a:pPr marL="12700" marR="2962910">
              <a:lnSpc>
                <a:spcPct val="177300"/>
              </a:lnSpc>
            </a:pPr>
            <a:r>
              <a:rPr sz="1100" spc="-10">
                <a:latin typeface="Times New Roman"/>
                <a:cs typeface="Times New Roman"/>
              </a:rPr>
              <a:t>B</a:t>
            </a:r>
            <a:r>
              <a:rPr sz="1100">
                <a:latin typeface="宋体"/>
                <a:cs typeface="宋体"/>
              </a:rPr>
              <a:t>、</a:t>
            </a:r>
            <a:r>
              <a:rPr sz="1100" spc="-10">
                <a:latin typeface="宋体"/>
                <a:cs typeface="宋体"/>
              </a:rPr>
              <a:t>该</a:t>
            </a:r>
            <a:r>
              <a:rPr sz="1100">
                <a:latin typeface="宋体"/>
                <a:cs typeface="宋体"/>
              </a:rPr>
              <a:t>图形</a:t>
            </a:r>
            <a:r>
              <a:rPr sz="1100" spc="-10">
                <a:latin typeface="宋体"/>
                <a:cs typeface="宋体"/>
              </a:rPr>
              <a:t>是</a:t>
            </a:r>
            <a:r>
              <a:rPr sz="1100">
                <a:latin typeface="宋体"/>
                <a:cs typeface="宋体"/>
              </a:rPr>
              <a:t>轴对</a:t>
            </a:r>
            <a:r>
              <a:rPr sz="1100" spc="-10">
                <a:latin typeface="宋体"/>
                <a:cs typeface="宋体"/>
              </a:rPr>
              <a:t>称</a:t>
            </a:r>
            <a:r>
              <a:rPr sz="1100">
                <a:latin typeface="宋体"/>
                <a:cs typeface="宋体"/>
              </a:rPr>
              <a:t>图形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不是</a:t>
            </a:r>
            <a:r>
              <a:rPr sz="1100" spc="-10">
                <a:latin typeface="宋体"/>
                <a:cs typeface="宋体"/>
              </a:rPr>
              <a:t>中</a:t>
            </a:r>
            <a:r>
              <a:rPr sz="1100">
                <a:latin typeface="宋体"/>
                <a:cs typeface="宋体"/>
              </a:rPr>
              <a:t>心对</a:t>
            </a:r>
            <a:r>
              <a:rPr sz="1100" spc="-10">
                <a:latin typeface="宋体"/>
                <a:cs typeface="宋体"/>
              </a:rPr>
              <a:t>称</a:t>
            </a:r>
            <a:r>
              <a:rPr sz="1100">
                <a:latin typeface="宋体"/>
                <a:cs typeface="宋体"/>
              </a:rPr>
              <a:t>图形，</a:t>
            </a:r>
            <a:r>
              <a:rPr sz="1100">
                <a:latin typeface="Times New Roman"/>
                <a:cs typeface="Times New Roman"/>
              </a:rPr>
              <a:t>B</a:t>
            </a:r>
            <a:r>
              <a:rPr sz="1100" spc="-7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错</a:t>
            </a:r>
            <a:r>
              <a:rPr sz="1100" spc="-10">
                <a:latin typeface="宋体"/>
                <a:cs typeface="宋体"/>
              </a:rPr>
              <a:t>误</a:t>
            </a:r>
            <a:r>
              <a:rPr sz="1100" spc="5">
                <a:latin typeface="宋体"/>
                <a:cs typeface="宋体"/>
              </a:rPr>
              <a:t>；  </a:t>
            </a:r>
            <a:r>
              <a:rPr sz="1100" spc="-10">
                <a:latin typeface="Times New Roman"/>
                <a:cs typeface="Times New Roman"/>
              </a:rPr>
              <a:t>C</a:t>
            </a:r>
            <a:r>
              <a:rPr sz="1100">
                <a:latin typeface="宋体"/>
                <a:cs typeface="宋体"/>
              </a:rPr>
              <a:t>、</a:t>
            </a:r>
            <a:r>
              <a:rPr sz="1100" spc="-10">
                <a:latin typeface="宋体"/>
                <a:cs typeface="宋体"/>
              </a:rPr>
              <a:t>该</a:t>
            </a:r>
            <a:r>
              <a:rPr sz="1100">
                <a:latin typeface="宋体"/>
                <a:cs typeface="宋体"/>
              </a:rPr>
              <a:t>图形</a:t>
            </a:r>
            <a:r>
              <a:rPr sz="1100" spc="-10">
                <a:latin typeface="宋体"/>
                <a:cs typeface="宋体"/>
              </a:rPr>
              <a:t>是</a:t>
            </a:r>
            <a:r>
              <a:rPr sz="1100">
                <a:latin typeface="宋体"/>
                <a:cs typeface="宋体"/>
              </a:rPr>
              <a:t>中心</a:t>
            </a:r>
            <a:r>
              <a:rPr sz="1100" spc="-10">
                <a:latin typeface="宋体"/>
                <a:cs typeface="宋体"/>
              </a:rPr>
              <a:t>对</a:t>
            </a:r>
            <a:r>
              <a:rPr sz="1100">
                <a:latin typeface="宋体"/>
                <a:cs typeface="宋体"/>
              </a:rPr>
              <a:t>称图</a:t>
            </a:r>
            <a:r>
              <a:rPr sz="1100" spc="-10">
                <a:latin typeface="宋体"/>
                <a:cs typeface="宋体"/>
              </a:rPr>
              <a:t>形</a:t>
            </a:r>
            <a:r>
              <a:rPr sz="1100">
                <a:latin typeface="宋体"/>
                <a:cs typeface="宋体"/>
              </a:rPr>
              <a:t>，不</a:t>
            </a:r>
            <a:r>
              <a:rPr sz="1100" spc="-10">
                <a:latin typeface="宋体"/>
                <a:cs typeface="宋体"/>
              </a:rPr>
              <a:t>是</a:t>
            </a:r>
            <a:r>
              <a:rPr sz="1100">
                <a:latin typeface="宋体"/>
                <a:cs typeface="宋体"/>
              </a:rPr>
              <a:t>轴对</a:t>
            </a:r>
            <a:r>
              <a:rPr sz="1100" spc="-10">
                <a:latin typeface="宋体"/>
                <a:cs typeface="宋体"/>
              </a:rPr>
              <a:t>称</a:t>
            </a:r>
            <a:r>
              <a:rPr sz="1100">
                <a:latin typeface="宋体"/>
                <a:cs typeface="宋体"/>
              </a:rPr>
              <a:t>图形，</a:t>
            </a:r>
            <a:r>
              <a:rPr sz="1100">
                <a:latin typeface="Times New Roman"/>
                <a:cs typeface="Times New Roman"/>
              </a:rPr>
              <a:t>C</a:t>
            </a:r>
            <a:r>
              <a:rPr sz="1100" spc="-7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错</a:t>
            </a:r>
            <a:r>
              <a:rPr sz="1100" spc="-10">
                <a:latin typeface="宋体"/>
                <a:cs typeface="宋体"/>
              </a:rPr>
              <a:t>误</a:t>
            </a:r>
            <a:r>
              <a:rPr sz="1100" spc="5">
                <a:latin typeface="宋体"/>
                <a:cs typeface="宋体"/>
              </a:rPr>
              <a:t>；  </a:t>
            </a:r>
            <a:r>
              <a:rPr sz="1100" spc="-10">
                <a:latin typeface="Times New Roman"/>
                <a:cs typeface="Times New Roman"/>
              </a:rPr>
              <a:t>D</a:t>
            </a:r>
            <a:r>
              <a:rPr sz="1100">
                <a:latin typeface="宋体"/>
                <a:cs typeface="宋体"/>
              </a:rPr>
              <a:t>、</a:t>
            </a:r>
            <a:r>
              <a:rPr sz="1100" spc="-10">
                <a:latin typeface="宋体"/>
                <a:cs typeface="宋体"/>
              </a:rPr>
              <a:t>该</a:t>
            </a:r>
            <a:r>
              <a:rPr sz="1100">
                <a:latin typeface="宋体"/>
                <a:cs typeface="宋体"/>
              </a:rPr>
              <a:t>图形</a:t>
            </a:r>
            <a:r>
              <a:rPr sz="1100" spc="-10">
                <a:latin typeface="宋体"/>
                <a:cs typeface="宋体"/>
              </a:rPr>
              <a:t>是</a:t>
            </a:r>
            <a:r>
              <a:rPr sz="1100">
                <a:latin typeface="宋体"/>
                <a:cs typeface="宋体"/>
              </a:rPr>
              <a:t>轴对</a:t>
            </a:r>
            <a:r>
              <a:rPr sz="1100" spc="-10">
                <a:latin typeface="宋体"/>
                <a:cs typeface="宋体"/>
              </a:rPr>
              <a:t>称</a:t>
            </a:r>
            <a:r>
              <a:rPr sz="1100">
                <a:latin typeface="宋体"/>
                <a:cs typeface="宋体"/>
              </a:rPr>
              <a:t>图形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也是</a:t>
            </a:r>
            <a:r>
              <a:rPr sz="1100" spc="-10">
                <a:latin typeface="宋体"/>
                <a:cs typeface="宋体"/>
              </a:rPr>
              <a:t>中</a:t>
            </a:r>
            <a:r>
              <a:rPr sz="1100">
                <a:latin typeface="宋体"/>
                <a:cs typeface="宋体"/>
              </a:rPr>
              <a:t>心对</a:t>
            </a:r>
            <a:r>
              <a:rPr sz="1100" spc="-10">
                <a:latin typeface="宋体"/>
                <a:cs typeface="宋体"/>
              </a:rPr>
              <a:t>称</a:t>
            </a:r>
            <a:r>
              <a:rPr sz="1100">
                <a:latin typeface="宋体"/>
                <a:cs typeface="宋体"/>
              </a:rPr>
              <a:t>图形，</a:t>
            </a:r>
            <a:r>
              <a:rPr sz="1100">
                <a:latin typeface="Times New Roman"/>
                <a:cs typeface="Times New Roman"/>
              </a:rPr>
              <a:t>D</a:t>
            </a:r>
            <a:r>
              <a:rPr sz="1100" spc="-3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正</a:t>
            </a:r>
            <a:r>
              <a:rPr sz="1100" spc="-10">
                <a:latin typeface="宋体"/>
                <a:cs typeface="宋体"/>
              </a:rPr>
              <a:t>确</a:t>
            </a:r>
            <a:r>
              <a:rPr sz="1100">
                <a:latin typeface="Times New Roman"/>
                <a:cs typeface="Times New Roman"/>
              </a:rPr>
              <a:t>.  </a:t>
            </a:r>
            <a:r>
              <a:rPr sz="1100">
                <a:latin typeface="宋体"/>
                <a:cs typeface="宋体"/>
              </a:rPr>
              <a:t>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案为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D.</a:t>
            </a: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100">
                <a:latin typeface="宋体"/>
                <a:cs typeface="宋体"/>
              </a:rPr>
              <a:t>如</a:t>
            </a:r>
            <a:r>
              <a:rPr sz="1100" spc="-10">
                <a:latin typeface="宋体"/>
                <a:cs typeface="宋体"/>
              </a:rPr>
              <a:t>果</a:t>
            </a:r>
            <a:r>
              <a:rPr sz="1100">
                <a:latin typeface="宋体"/>
                <a:cs typeface="宋体"/>
              </a:rPr>
              <a:t>一个</a:t>
            </a:r>
            <a:r>
              <a:rPr sz="1100" spc="-10">
                <a:latin typeface="宋体"/>
                <a:cs typeface="宋体"/>
              </a:rPr>
              <a:t>平</a:t>
            </a:r>
            <a:r>
              <a:rPr sz="1100">
                <a:latin typeface="宋体"/>
                <a:cs typeface="宋体"/>
              </a:rPr>
              <a:t>面图</a:t>
            </a:r>
            <a:r>
              <a:rPr sz="1100" spc="-10">
                <a:latin typeface="宋体"/>
                <a:cs typeface="宋体"/>
              </a:rPr>
              <a:t>形</a:t>
            </a:r>
            <a:r>
              <a:rPr sz="1100">
                <a:latin typeface="宋体"/>
                <a:cs typeface="宋体"/>
              </a:rPr>
              <a:t>沿一</a:t>
            </a:r>
            <a:r>
              <a:rPr sz="1100" spc="-10">
                <a:latin typeface="宋体"/>
                <a:cs typeface="宋体"/>
              </a:rPr>
              <a:t>条</a:t>
            </a:r>
            <a:r>
              <a:rPr sz="1100">
                <a:latin typeface="宋体"/>
                <a:cs typeface="宋体"/>
              </a:rPr>
              <a:t>直线</a:t>
            </a:r>
            <a:r>
              <a:rPr sz="1100" spc="-10">
                <a:latin typeface="宋体"/>
                <a:cs typeface="宋体"/>
              </a:rPr>
              <a:t>折</a:t>
            </a:r>
            <a:r>
              <a:rPr sz="1100">
                <a:latin typeface="宋体"/>
                <a:cs typeface="宋体"/>
              </a:rPr>
              <a:t>叠，</a:t>
            </a:r>
            <a:r>
              <a:rPr sz="1100" spc="-10">
                <a:latin typeface="宋体"/>
                <a:cs typeface="宋体"/>
              </a:rPr>
              <a:t>直</a:t>
            </a:r>
            <a:r>
              <a:rPr sz="1100">
                <a:latin typeface="宋体"/>
                <a:cs typeface="宋体"/>
              </a:rPr>
              <a:t>线两</a:t>
            </a:r>
            <a:r>
              <a:rPr sz="1100" spc="-10">
                <a:latin typeface="宋体"/>
                <a:cs typeface="宋体"/>
              </a:rPr>
              <a:t>旁</a:t>
            </a:r>
            <a:r>
              <a:rPr sz="1100">
                <a:latin typeface="宋体"/>
                <a:cs typeface="宋体"/>
              </a:rPr>
              <a:t>的部</a:t>
            </a:r>
            <a:r>
              <a:rPr sz="1100" spc="-10">
                <a:latin typeface="宋体"/>
                <a:cs typeface="宋体"/>
              </a:rPr>
              <a:t>分</a:t>
            </a:r>
            <a:r>
              <a:rPr sz="1100">
                <a:latin typeface="宋体"/>
                <a:cs typeface="宋体"/>
              </a:rPr>
              <a:t>能够</a:t>
            </a:r>
            <a:r>
              <a:rPr sz="1100" spc="-10">
                <a:latin typeface="宋体"/>
                <a:cs typeface="宋体"/>
              </a:rPr>
              <a:t>互</a:t>
            </a:r>
            <a:r>
              <a:rPr sz="1100">
                <a:latin typeface="宋体"/>
                <a:cs typeface="宋体"/>
              </a:rPr>
              <a:t>相重</a:t>
            </a:r>
            <a:r>
              <a:rPr sz="1100" spc="-10">
                <a:latin typeface="宋体"/>
                <a:cs typeface="宋体"/>
              </a:rPr>
              <a:t>合</a:t>
            </a:r>
            <a:r>
              <a:rPr sz="1100">
                <a:latin typeface="宋体"/>
                <a:cs typeface="宋体"/>
              </a:rPr>
              <a:t>，这</a:t>
            </a:r>
            <a:r>
              <a:rPr sz="1100" spc="-10">
                <a:latin typeface="宋体"/>
                <a:cs typeface="宋体"/>
              </a:rPr>
              <a:t>个</a:t>
            </a:r>
            <a:r>
              <a:rPr sz="1100">
                <a:latin typeface="宋体"/>
                <a:cs typeface="宋体"/>
              </a:rPr>
              <a:t>图形</a:t>
            </a:r>
            <a:r>
              <a:rPr sz="1100" spc="-10">
                <a:latin typeface="宋体"/>
                <a:cs typeface="宋体"/>
              </a:rPr>
              <a:t>就</a:t>
            </a:r>
            <a:r>
              <a:rPr sz="1100">
                <a:latin typeface="宋体"/>
                <a:cs typeface="宋体"/>
              </a:rPr>
              <a:t>叫做</a:t>
            </a:r>
            <a:r>
              <a:rPr sz="1100" spc="-10">
                <a:latin typeface="宋体"/>
                <a:cs typeface="宋体"/>
              </a:rPr>
              <a:t>轴</a:t>
            </a:r>
            <a:r>
              <a:rPr sz="1100">
                <a:latin typeface="宋体"/>
                <a:cs typeface="宋体"/>
              </a:rPr>
              <a:t>对称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形</a:t>
            </a:r>
            <a:r>
              <a:rPr sz="1100" spc="5">
                <a:latin typeface="宋体"/>
                <a:cs typeface="宋体"/>
              </a:rPr>
              <a:t>；</a:t>
            </a:r>
            <a:endParaRPr sz="1100">
              <a:latin typeface="宋体"/>
              <a:cs typeface="宋体"/>
            </a:endParaRPr>
          </a:p>
          <a:p>
            <a:pPr marL="12700" marR="5080">
              <a:lnSpc>
                <a:spcPct val="177300"/>
              </a:lnSpc>
              <a:tabLst>
                <a:tab pos="2143125"/>
              </a:tabLst>
            </a:pPr>
            <a:r>
              <a:rPr sz="1100">
                <a:latin typeface="宋体"/>
                <a:cs typeface="宋体"/>
              </a:rPr>
              <a:t>把</a:t>
            </a:r>
            <a:r>
              <a:rPr sz="1100" spc="-10">
                <a:latin typeface="宋体"/>
                <a:cs typeface="宋体"/>
              </a:rPr>
              <a:t>一</a:t>
            </a:r>
            <a:r>
              <a:rPr sz="1100">
                <a:latin typeface="宋体"/>
                <a:cs typeface="宋体"/>
              </a:rPr>
              <a:t>个图</a:t>
            </a:r>
            <a:r>
              <a:rPr sz="1100" spc="-10">
                <a:latin typeface="宋体"/>
                <a:cs typeface="宋体"/>
              </a:rPr>
              <a:t>形</a:t>
            </a:r>
            <a:r>
              <a:rPr sz="1100">
                <a:latin typeface="宋体"/>
                <a:cs typeface="宋体"/>
              </a:rPr>
              <a:t>绕着</a:t>
            </a:r>
            <a:r>
              <a:rPr sz="1100" spc="-10">
                <a:latin typeface="宋体"/>
                <a:cs typeface="宋体"/>
              </a:rPr>
              <a:t>某</a:t>
            </a:r>
            <a:r>
              <a:rPr sz="1100">
                <a:latin typeface="宋体"/>
                <a:cs typeface="宋体"/>
              </a:rPr>
              <a:t>一个</a:t>
            </a:r>
            <a:r>
              <a:rPr sz="1100" spc="-10">
                <a:latin typeface="宋体"/>
                <a:cs typeface="宋体"/>
              </a:rPr>
              <a:t>点</a:t>
            </a:r>
            <a:r>
              <a:rPr sz="1100">
                <a:latin typeface="宋体"/>
                <a:cs typeface="宋体"/>
              </a:rPr>
              <a:t>旋</a:t>
            </a:r>
            <a:r>
              <a:rPr sz="1100" spc="5">
                <a:latin typeface="宋体"/>
                <a:cs typeface="宋体"/>
              </a:rPr>
              <a:t>转</a:t>
            </a:r>
            <a:r>
              <a:rPr sz="1100">
                <a:latin typeface="宋体"/>
                <a:cs typeface="宋体"/>
              </a:rPr>
              <a:t>	</a:t>
            </a:r>
            <a:r>
              <a:rPr sz="1100" spc="-275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如</a:t>
            </a:r>
            <a:r>
              <a:rPr sz="1100" spc="-10">
                <a:latin typeface="宋体"/>
                <a:cs typeface="宋体"/>
              </a:rPr>
              <a:t>果</a:t>
            </a:r>
            <a:r>
              <a:rPr sz="1100">
                <a:latin typeface="宋体"/>
                <a:cs typeface="宋体"/>
              </a:rPr>
              <a:t>旋转</a:t>
            </a:r>
            <a:r>
              <a:rPr sz="1100" spc="-10">
                <a:latin typeface="宋体"/>
                <a:cs typeface="宋体"/>
              </a:rPr>
              <a:t>后</a:t>
            </a:r>
            <a:r>
              <a:rPr sz="1100">
                <a:latin typeface="宋体"/>
                <a:cs typeface="宋体"/>
              </a:rPr>
              <a:t>的图</a:t>
            </a:r>
            <a:r>
              <a:rPr sz="1100" spc="-10">
                <a:latin typeface="宋体"/>
                <a:cs typeface="宋体"/>
              </a:rPr>
              <a:t>形</a:t>
            </a:r>
            <a:r>
              <a:rPr sz="1100">
                <a:latin typeface="宋体"/>
                <a:cs typeface="宋体"/>
              </a:rPr>
              <a:t>能够</a:t>
            </a:r>
            <a:r>
              <a:rPr sz="1100" spc="-10">
                <a:latin typeface="宋体"/>
                <a:cs typeface="宋体"/>
              </a:rPr>
              <a:t>与</a:t>
            </a:r>
            <a:r>
              <a:rPr sz="1100">
                <a:latin typeface="宋体"/>
                <a:cs typeface="宋体"/>
              </a:rPr>
              <a:t>原来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图形</a:t>
            </a:r>
            <a:r>
              <a:rPr sz="1100" spc="-10">
                <a:latin typeface="宋体"/>
                <a:cs typeface="宋体"/>
              </a:rPr>
              <a:t>重</a:t>
            </a:r>
            <a:r>
              <a:rPr sz="1100">
                <a:latin typeface="宋体"/>
                <a:cs typeface="宋体"/>
              </a:rPr>
              <a:t>合</a:t>
            </a:r>
            <a:r>
              <a:rPr sz="1100" spc="-275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那</a:t>
            </a:r>
            <a:r>
              <a:rPr sz="1100" spc="-10">
                <a:latin typeface="宋体"/>
                <a:cs typeface="宋体"/>
              </a:rPr>
              <a:t>么</a:t>
            </a:r>
            <a:r>
              <a:rPr sz="1100">
                <a:latin typeface="宋体"/>
                <a:cs typeface="宋体"/>
              </a:rPr>
              <a:t>这个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形就</a:t>
            </a:r>
            <a:r>
              <a:rPr sz="1100" spc="-10">
                <a:latin typeface="宋体"/>
                <a:cs typeface="宋体"/>
              </a:rPr>
              <a:t>叫</a:t>
            </a:r>
            <a:r>
              <a:rPr sz="1100">
                <a:latin typeface="宋体"/>
                <a:cs typeface="宋体"/>
              </a:rPr>
              <a:t>做中心 对</a:t>
            </a:r>
            <a:r>
              <a:rPr sz="1100" spc="-10">
                <a:latin typeface="宋体"/>
                <a:cs typeface="宋体"/>
              </a:rPr>
              <a:t>称</a:t>
            </a:r>
            <a:r>
              <a:rPr sz="1100">
                <a:latin typeface="宋体"/>
                <a:cs typeface="宋体"/>
              </a:rPr>
              <a:t>图形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  <a:p>
            <a:pPr marL="214629" indent="-201930">
              <a:lnSpc>
                <a:spcPct val="100000"/>
              </a:lnSpc>
              <a:spcBef>
                <a:spcPts val="1020"/>
              </a:spcBef>
              <a:buSzPct val="86363"/>
              <a:buFont typeface="Calibri"/>
              <a:buAutoNum type="arabicPeriod" startAt="3"/>
              <a:tabLst>
                <a:tab pos="214629"/>
                <a:tab pos="1749425"/>
              </a:tabLst>
            </a:pPr>
            <a:r>
              <a:rPr sz="1100">
                <a:latin typeface="宋体"/>
                <a:cs typeface="宋体"/>
              </a:rPr>
              <a:t>下</a:t>
            </a:r>
            <a:r>
              <a:rPr sz="1100" spc="-10">
                <a:latin typeface="宋体"/>
                <a:cs typeface="宋体"/>
              </a:rPr>
              <a:t>列</a:t>
            </a:r>
            <a:r>
              <a:rPr sz="1100">
                <a:latin typeface="宋体"/>
                <a:cs typeface="宋体"/>
              </a:rPr>
              <a:t>计算</a:t>
            </a:r>
            <a:r>
              <a:rPr sz="1100" spc="-10">
                <a:latin typeface="宋体"/>
                <a:cs typeface="宋体"/>
              </a:rPr>
              <a:t>正</a:t>
            </a:r>
            <a:r>
              <a:rPr sz="1100">
                <a:latin typeface="宋体"/>
                <a:cs typeface="宋体"/>
              </a:rPr>
              <a:t>确的</a:t>
            </a:r>
            <a:r>
              <a:rPr sz="1100" spc="-10">
                <a:latin typeface="宋体"/>
                <a:cs typeface="宋体"/>
              </a:rPr>
              <a:t>是</a:t>
            </a:r>
            <a:r>
              <a:rPr sz="1100" spc="5">
                <a:latin typeface="宋体"/>
                <a:cs typeface="宋体"/>
              </a:rPr>
              <a:t>（	）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Font typeface="Calibri"/>
              <a:buAutoNum type="arabicPeriod" startAt="3"/>
            </a:pPr>
            <a:endParaRPr sz="1050">
              <a:latin typeface="宋体"/>
              <a:cs typeface="宋体"/>
            </a:endParaRPr>
          </a:p>
          <a:p>
            <a:pPr marL="3275329" lvl="1" indent="-3080385">
              <a:lnSpc>
                <a:spcPct val="100000"/>
              </a:lnSpc>
              <a:buAutoNum type="alphaUcPeriod"/>
              <a:tabLst>
                <a:tab pos="3275329"/>
                <a:tab pos="3275965"/>
              </a:tabLst>
            </a:pPr>
            <a:r>
              <a:rPr sz="1100">
                <a:latin typeface="Times New Roman"/>
                <a:cs typeface="Times New Roman"/>
              </a:rPr>
              <a:t>B</a:t>
            </a:r>
            <a:r>
              <a:rPr sz="1100">
                <a:latin typeface="宋体"/>
                <a:cs typeface="宋体"/>
              </a:rPr>
              <a:t>．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400">
              <a:latin typeface="宋体"/>
              <a:cs typeface="宋体"/>
            </a:endParaRPr>
          </a:p>
          <a:p>
            <a:pPr marL="195580">
              <a:lnSpc>
                <a:spcPct val="100000"/>
              </a:lnSpc>
              <a:spcBef>
                <a:spcPts val="5"/>
              </a:spcBef>
              <a:tabLst>
                <a:tab pos="3275329"/>
              </a:tabLst>
            </a:pPr>
            <a:r>
              <a:rPr sz="1100" spc="-10">
                <a:latin typeface="Times New Roman"/>
                <a:cs typeface="Times New Roman"/>
              </a:rPr>
              <a:t>C</a:t>
            </a:r>
            <a:r>
              <a:rPr sz="1100" spc="-10">
                <a:latin typeface="宋体"/>
                <a:cs typeface="宋体"/>
              </a:rPr>
              <a:t>．	</a:t>
            </a:r>
            <a:r>
              <a:rPr sz="1100" spc="-5">
                <a:latin typeface="Times New Roman"/>
                <a:cs typeface="Times New Roman"/>
              </a:rPr>
              <a:t>D</a:t>
            </a:r>
            <a:r>
              <a:rPr sz="1100" spc="-5">
                <a:latin typeface="宋体"/>
                <a:cs typeface="宋体"/>
              </a:rPr>
              <a:t>．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2442845"/>
              </a:tabLst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A</a:t>
            </a:r>
            <a:r>
              <a:rPr sz="1100" spc="5">
                <a:latin typeface="宋体"/>
                <a:cs typeface="宋体"/>
              </a:rPr>
              <a:t>、	</a:t>
            </a:r>
            <a:r>
              <a:rPr sz="1100">
                <a:latin typeface="宋体"/>
                <a:cs typeface="宋体"/>
              </a:rPr>
              <a:t>，</a:t>
            </a:r>
            <a:r>
              <a:rPr sz="1100">
                <a:latin typeface="Times New Roman"/>
                <a:cs typeface="Times New Roman"/>
              </a:rPr>
              <a:t>A</a:t>
            </a:r>
            <a:r>
              <a:rPr sz="1100" spc="-1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错</a:t>
            </a:r>
            <a:r>
              <a:rPr sz="1100" spc="-10">
                <a:latin typeface="宋体"/>
                <a:cs typeface="宋体"/>
              </a:rPr>
              <a:t>误</a:t>
            </a:r>
            <a:r>
              <a:rPr sz="1100" spc="5">
                <a:latin typeface="宋体"/>
                <a:cs typeface="宋体"/>
              </a:rPr>
              <a:t>；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1283335"/>
              </a:tabLst>
            </a:pPr>
            <a:r>
              <a:rPr sz="1100" spc="-10">
                <a:latin typeface="Times New Roman"/>
                <a:cs typeface="Times New Roman"/>
              </a:rPr>
              <a:t>B</a:t>
            </a:r>
            <a:r>
              <a:rPr sz="1100" spc="5">
                <a:latin typeface="宋体"/>
                <a:cs typeface="宋体"/>
              </a:rPr>
              <a:t>、	</a:t>
            </a:r>
            <a:r>
              <a:rPr sz="1100">
                <a:latin typeface="宋体"/>
                <a:cs typeface="宋体"/>
              </a:rPr>
              <a:t>，</a:t>
            </a:r>
            <a:r>
              <a:rPr sz="1100">
                <a:latin typeface="Times New Roman"/>
                <a:cs typeface="Times New Roman"/>
              </a:rPr>
              <a:t>B</a:t>
            </a:r>
            <a:r>
              <a:rPr sz="1100" spc="-1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错</a:t>
            </a:r>
            <a:r>
              <a:rPr sz="1100" spc="-10">
                <a:latin typeface="宋体"/>
                <a:cs typeface="宋体"/>
              </a:rPr>
              <a:t>误</a:t>
            </a:r>
            <a:r>
              <a:rPr sz="1100" spc="5">
                <a:latin typeface="宋体"/>
                <a:cs typeface="宋体"/>
              </a:rPr>
              <a:t>；</a:t>
            </a:r>
            <a:endParaRPr sz="1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06627" y="815339"/>
            <a:ext cx="259079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10">
                <a:latin typeface="Times New Roman"/>
                <a:cs typeface="Times New Roman"/>
              </a:rPr>
              <a:t>C</a:t>
            </a:r>
            <a:r>
              <a:rPr sz="1100" spc="5">
                <a:latin typeface="宋体"/>
                <a:cs typeface="宋体"/>
              </a:rPr>
              <a:t>、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971540" y="795147"/>
            <a:ext cx="666403" cy="238125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672844" y="815339"/>
            <a:ext cx="71310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，</a:t>
            </a:r>
            <a:r>
              <a:rPr sz="1100">
                <a:latin typeface="Times New Roman"/>
                <a:cs typeface="Times New Roman"/>
              </a:rPr>
              <a:t>C</a:t>
            </a:r>
            <a:r>
              <a:rPr sz="1100" spc="-7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正</a:t>
            </a:r>
            <a:r>
              <a:rPr sz="1100" spc="-10">
                <a:latin typeface="宋体"/>
                <a:cs typeface="宋体"/>
              </a:rPr>
              <a:t>确</a:t>
            </a:r>
            <a:r>
              <a:rPr sz="1100" spc="5">
                <a:latin typeface="宋体"/>
                <a:cs typeface="宋体"/>
              </a:rPr>
              <a:t>；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06627" y="1211580"/>
            <a:ext cx="26670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10">
                <a:latin typeface="Times New Roman"/>
                <a:cs typeface="Times New Roman"/>
              </a:rPr>
              <a:t>D</a:t>
            </a:r>
            <a:r>
              <a:rPr sz="1100" spc="5">
                <a:latin typeface="宋体"/>
                <a:cs typeface="宋体"/>
              </a:rPr>
              <a:t>、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979179" y="1243148"/>
            <a:ext cx="714719" cy="133096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738376" y="1211580"/>
            <a:ext cx="61531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D</a:t>
            </a:r>
            <a:r>
              <a:rPr sz="1100" spc="-6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错</a:t>
            </a:r>
            <a:r>
              <a:rPr sz="1100" spc="-10">
                <a:latin typeface="宋体"/>
                <a:cs typeface="宋体"/>
              </a:rPr>
              <a:t>误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</p:txBody>
      </p:sp>
      <p:pic>
        <p:nvPicPr>
          <p:cNvPr id="8" name="object 8"/>
          <p:cNvPicPr/>
          <p:nvPr/>
        </p:nvPicPr>
        <p:blipFill>
          <a:blip r:embed="rId4"/>
          <a:stretch>
            <a:fillRect/>
          </a:stretch>
        </p:blipFill>
        <p:spPr>
          <a:xfrm>
            <a:off x="1639083" y="2823972"/>
            <a:ext cx="276540" cy="152400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5"/>
          <a:stretch>
            <a:fillRect/>
          </a:stretch>
        </p:blipFill>
        <p:spPr>
          <a:xfrm>
            <a:off x="4405150" y="2837367"/>
            <a:ext cx="200321" cy="114540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6"/>
          <a:stretch>
            <a:fillRect/>
          </a:stretch>
        </p:blipFill>
        <p:spPr>
          <a:xfrm>
            <a:off x="739901" y="3183315"/>
            <a:ext cx="514349" cy="114540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7"/>
          <a:stretch>
            <a:fillRect/>
          </a:stretch>
        </p:blipFill>
        <p:spPr>
          <a:xfrm>
            <a:off x="1590263" y="3193856"/>
            <a:ext cx="180685" cy="104528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706627" y="1559039"/>
            <a:ext cx="6347460" cy="1779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案为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C.</a:t>
            </a:r>
            <a:endParaRPr sz="1100">
              <a:latin typeface="Times New Roman"/>
              <a:cs typeface="Times New Roman"/>
            </a:endParaRPr>
          </a:p>
          <a:p>
            <a:pPr marL="12700" marR="1016635">
              <a:lnSpc>
                <a:spcPct val="177300"/>
              </a:lnSpc>
            </a:pPr>
            <a:r>
              <a:rPr sz="1100">
                <a:latin typeface="宋体"/>
                <a:cs typeface="宋体"/>
              </a:rPr>
              <a:t>合</a:t>
            </a:r>
            <a:r>
              <a:rPr sz="1100" spc="-10">
                <a:latin typeface="宋体"/>
                <a:cs typeface="宋体"/>
              </a:rPr>
              <a:t>并</a:t>
            </a:r>
            <a:r>
              <a:rPr sz="1100">
                <a:latin typeface="宋体"/>
                <a:cs typeface="宋体"/>
              </a:rPr>
              <a:t>同类</a:t>
            </a:r>
            <a:r>
              <a:rPr sz="1100" spc="-10">
                <a:latin typeface="宋体"/>
                <a:cs typeface="宋体"/>
              </a:rPr>
              <a:t>项</a:t>
            </a:r>
            <a:r>
              <a:rPr sz="1100">
                <a:latin typeface="宋体"/>
                <a:cs typeface="宋体"/>
              </a:rPr>
              <a:t>法则</a:t>
            </a:r>
            <a:r>
              <a:rPr sz="1100" spc="-10">
                <a:latin typeface="宋体"/>
                <a:cs typeface="宋体"/>
              </a:rPr>
              <a:t>：</a:t>
            </a:r>
            <a:r>
              <a:rPr sz="1100">
                <a:latin typeface="宋体"/>
                <a:cs typeface="宋体"/>
              </a:rPr>
              <a:t>把同</a:t>
            </a:r>
            <a:r>
              <a:rPr sz="1100" spc="-10">
                <a:latin typeface="宋体"/>
                <a:cs typeface="宋体"/>
              </a:rPr>
              <a:t>类</a:t>
            </a:r>
            <a:r>
              <a:rPr sz="1100">
                <a:latin typeface="宋体"/>
                <a:cs typeface="宋体"/>
              </a:rPr>
              <a:t>项的</a:t>
            </a:r>
            <a:r>
              <a:rPr sz="1100" spc="-10">
                <a:latin typeface="宋体"/>
                <a:cs typeface="宋体"/>
              </a:rPr>
              <a:t>系</a:t>
            </a:r>
            <a:r>
              <a:rPr sz="1100">
                <a:latin typeface="宋体"/>
                <a:cs typeface="宋体"/>
              </a:rPr>
              <a:t>数相</a:t>
            </a:r>
            <a:r>
              <a:rPr sz="1100" spc="-10">
                <a:latin typeface="宋体"/>
                <a:cs typeface="宋体"/>
              </a:rPr>
              <a:t>加</a:t>
            </a:r>
            <a:r>
              <a:rPr sz="1100">
                <a:latin typeface="宋体"/>
                <a:cs typeface="宋体"/>
              </a:rPr>
              <a:t>，所</a:t>
            </a:r>
            <a:r>
              <a:rPr sz="1100" spc="-10">
                <a:latin typeface="宋体"/>
                <a:cs typeface="宋体"/>
              </a:rPr>
              <a:t>得</a:t>
            </a:r>
            <a:r>
              <a:rPr sz="1100">
                <a:latin typeface="宋体"/>
                <a:cs typeface="宋体"/>
              </a:rPr>
              <a:t>结果</a:t>
            </a:r>
            <a:r>
              <a:rPr sz="1100" spc="-10">
                <a:latin typeface="宋体"/>
                <a:cs typeface="宋体"/>
              </a:rPr>
              <a:t>作</a:t>
            </a:r>
            <a:r>
              <a:rPr sz="1100">
                <a:latin typeface="宋体"/>
                <a:cs typeface="宋体"/>
              </a:rPr>
              <a:t>为系</a:t>
            </a:r>
            <a:r>
              <a:rPr sz="1100" spc="-10">
                <a:latin typeface="宋体"/>
                <a:cs typeface="宋体"/>
              </a:rPr>
              <a:t>数</a:t>
            </a:r>
            <a:r>
              <a:rPr sz="1100">
                <a:latin typeface="宋体"/>
                <a:cs typeface="宋体"/>
              </a:rPr>
              <a:t>，字</a:t>
            </a:r>
            <a:r>
              <a:rPr sz="1100" spc="-10">
                <a:latin typeface="宋体"/>
                <a:cs typeface="宋体"/>
              </a:rPr>
              <a:t>母</a:t>
            </a:r>
            <a:r>
              <a:rPr sz="1100">
                <a:latin typeface="宋体"/>
                <a:cs typeface="宋体"/>
              </a:rPr>
              <a:t>和字</a:t>
            </a:r>
            <a:r>
              <a:rPr sz="1100" spc="-10">
                <a:latin typeface="宋体"/>
                <a:cs typeface="宋体"/>
              </a:rPr>
              <a:t>母</a:t>
            </a:r>
            <a:r>
              <a:rPr sz="1100">
                <a:latin typeface="宋体"/>
                <a:cs typeface="宋体"/>
              </a:rPr>
              <a:t>的指</a:t>
            </a:r>
            <a:r>
              <a:rPr sz="1100" spc="-10">
                <a:latin typeface="宋体"/>
                <a:cs typeface="宋体"/>
              </a:rPr>
              <a:t>数</a:t>
            </a:r>
            <a:r>
              <a:rPr sz="1100">
                <a:latin typeface="宋体"/>
                <a:cs typeface="宋体"/>
              </a:rPr>
              <a:t>不变； 幂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乘方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底数</a:t>
            </a:r>
            <a:r>
              <a:rPr sz="1100" spc="-10">
                <a:latin typeface="宋体"/>
                <a:cs typeface="宋体"/>
              </a:rPr>
              <a:t>不</a:t>
            </a:r>
            <a:r>
              <a:rPr sz="1100">
                <a:latin typeface="宋体"/>
                <a:cs typeface="宋体"/>
              </a:rPr>
              <a:t>变，</a:t>
            </a:r>
            <a:r>
              <a:rPr sz="1100" spc="-10">
                <a:latin typeface="宋体"/>
                <a:cs typeface="宋体"/>
              </a:rPr>
              <a:t>指</a:t>
            </a:r>
            <a:r>
              <a:rPr sz="1100">
                <a:latin typeface="宋体"/>
                <a:cs typeface="宋体"/>
              </a:rPr>
              <a:t>数相</a:t>
            </a:r>
            <a:r>
              <a:rPr sz="1100" spc="-10">
                <a:latin typeface="宋体"/>
                <a:cs typeface="宋体"/>
              </a:rPr>
              <a:t>乘</a:t>
            </a:r>
            <a:r>
              <a:rPr sz="1100" spc="5">
                <a:latin typeface="宋体"/>
                <a:cs typeface="宋体"/>
              </a:rPr>
              <a:t>；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7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100">
                <a:latin typeface="宋体"/>
                <a:cs typeface="宋体"/>
              </a:rPr>
              <a:t>单</a:t>
            </a:r>
            <a:r>
              <a:rPr sz="1100" spc="-10">
                <a:latin typeface="宋体"/>
                <a:cs typeface="宋体"/>
              </a:rPr>
              <a:t>项</a:t>
            </a:r>
            <a:r>
              <a:rPr sz="1100">
                <a:latin typeface="宋体"/>
                <a:cs typeface="宋体"/>
              </a:rPr>
              <a:t>式与</a:t>
            </a:r>
            <a:r>
              <a:rPr sz="1100" spc="-10">
                <a:latin typeface="宋体"/>
                <a:cs typeface="宋体"/>
              </a:rPr>
              <a:t>单</a:t>
            </a:r>
            <a:r>
              <a:rPr sz="1100">
                <a:latin typeface="宋体"/>
                <a:cs typeface="宋体"/>
              </a:rPr>
              <a:t>项式</a:t>
            </a:r>
            <a:r>
              <a:rPr sz="1100" spc="-10">
                <a:latin typeface="宋体"/>
                <a:cs typeface="宋体"/>
              </a:rPr>
              <a:t>相</a:t>
            </a:r>
            <a:r>
              <a:rPr sz="1100">
                <a:latin typeface="宋体"/>
                <a:cs typeface="宋体"/>
              </a:rPr>
              <a:t>乘，</a:t>
            </a:r>
            <a:r>
              <a:rPr sz="1100" spc="-10">
                <a:latin typeface="宋体"/>
                <a:cs typeface="宋体"/>
              </a:rPr>
              <a:t>把</a:t>
            </a:r>
            <a:r>
              <a:rPr sz="1100">
                <a:latin typeface="宋体"/>
                <a:cs typeface="宋体"/>
              </a:rPr>
              <a:t>它们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系数</a:t>
            </a:r>
            <a:r>
              <a:rPr sz="1100" spc="-10">
                <a:latin typeface="宋体"/>
                <a:cs typeface="宋体"/>
              </a:rPr>
              <a:t>、</a:t>
            </a:r>
            <a:r>
              <a:rPr sz="1100">
                <a:latin typeface="宋体"/>
                <a:cs typeface="宋体"/>
              </a:rPr>
              <a:t>同底</a:t>
            </a:r>
            <a:r>
              <a:rPr sz="1100" spc="-10">
                <a:latin typeface="宋体"/>
                <a:cs typeface="宋体"/>
              </a:rPr>
              <a:t>数</a:t>
            </a:r>
            <a:r>
              <a:rPr sz="1100">
                <a:latin typeface="宋体"/>
                <a:cs typeface="宋体"/>
              </a:rPr>
              <a:t>幂分</a:t>
            </a:r>
            <a:r>
              <a:rPr sz="1100" spc="-10">
                <a:latin typeface="宋体"/>
                <a:cs typeface="宋体"/>
              </a:rPr>
              <a:t>别</a:t>
            </a:r>
            <a:r>
              <a:rPr sz="1100">
                <a:latin typeface="宋体"/>
                <a:cs typeface="宋体"/>
              </a:rPr>
              <a:t>相乘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其余</a:t>
            </a:r>
            <a:r>
              <a:rPr sz="1100" spc="-10">
                <a:latin typeface="宋体"/>
                <a:cs typeface="宋体"/>
              </a:rPr>
              <a:t>字</a:t>
            </a:r>
            <a:r>
              <a:rPr sz="1100">
                <a:latin typeface="宋体"/>
                <a:cs typeface="宋体"/>
              </a:rPr>
              <a:t>母连</a:t>
            </a:r>
            <a:r>
              <a:rPr sz="1100" spc="-10">
                <a:latin typeface="宋体"/>
                <a:cs typeface="宋体"/>
              </a:rPr>
              <a:t>同</a:t>
            </a:r>
            <a:r>
              <a:rPr sz="1100">
                <a:latin typeface="宋体"/>
                <a:cs typeface="宋体"/>
              </a:rPr>
              <a:t>它的</a:t>
            </a:r>
            <a:r>
              <a:rPr sz="1100" spc="-10">
                <a:latin typeface="宋体"/>
                <a:cs typeface="宋体"/>
              </a:rPr>
              <a:t>指</a:t>
            </a:r>
            <a:r>
              <a:rPr sz="1100">
                <a:latin typeface="宋体"/>
                <a:cs typeface="宋体"/>
              </a:rPr>
              <a:t>数不</a:t>
            </a:r>
            <a:r>
              <a:rPr sz="1100" spc="-10">
                <a:latin typeface="宋体"/>
                <a:cs typeface="宋体"/>
              </a:rPr>
              <a:t>变</a:t>
            </a:r>
            <a:r>
              <a:rPr sz="1100">
                <a:latin typeface="宋体"/>
                <a:cs typeface="宋体"/>
              </a:rPr>
              <a:t>，作</a:t>
            </a:r>
            <a:r>
              <a:rPr sz="1100" spc="-10">
                <a:latin typeface="宋体"/>
                <a:cs typeface="宋体"/>
              </a:rPr>
              <a:t>为</a:t>
            </a:r>
            <a:r>
              <a:rPr sz="1100">
                <a:latin typeface="宋体"/>
                <a:cs typeface="宋体"/>
              </a:rPr>
              <a:t>积的</a:t>
            </a:r>
            <a:r>
              <a:rPr sz="1100" spc="-10">
                <a:latin typeface="宋体"/>
                <a:cs typeface="宋体"/>
              </a:rPr>
              <a:t>因</a:t>
            </a:r>
            <a:r>
              <a:rPr sz="1100" spc="5">
                <a:latin typeface="宋体"/>
                <a:cs typeface="宋体"/>
              </a:rPr>
              <a:t>式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1245235"/>
                <a:tab pos="3936365"/>
              </a:tabLst>
            </a:pPr>
            <a:r>
              <a:rPr sz="1575" spc="7" baseline="2645">
                <a:latin typeface="Calibri"/>
                <a:cs typeface="Calibri"/>
              </a:rPr>
              <a:t>4</a:t>
            </a:r>
            <a:r>
              <a:rPr sz="1050" spc="-10">
                <a:latin typeface="宋体"/>
                <a:cs typeface="宋体"/>
              </a:rPr>
              <a:t>．</a:t>
            </a:r>
            <a:r>
              <a:rPr sz="1100">
                <a:latin typeface="宋体"/>
                <a:cs typeface="宋体"/>
              </a:rPr>
              <a:t>如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，直</a:t>
            </a:r>
            <a:r>
              <a:rPr sz="1100" spc="5">
                <a:latin typeface="宋体"/>
                <a:cs typeface="宋体"/>
              </a:rPr>
              <a:t>线</a:t>
            </a:r>
            <a:r>
              <a:rPr sz="1100">
                <a:latin typeface="宋体"/>
                <a:cs typeface="宋体"/>
              </a:rPr>
              <a:t>	，</a:t>
            </a:r>
            <a:r>
              <a:rPr sz="1100" spc="-10">
                <a:latin typeface="宋体"/>
                <a:cs typeface="宋体"/>
              </a:rPr>
              <a:t>分</a:t>
            </a:r>
            <a:r>
              <a:rPr sz="1100">
                <a:latin typeface="宋体"/>
                <a:cs typeface="宋体"/>
              </a:rPr>
              <a:t>别与</a:t>
            </a:r>
            <a:r>
              <a:rPr sz="1100" spc="-10">
                <a:latin typeface="宋体"/>
                <a:cs typeface="宋体"/>
              </a:rPr>
              <a:t>直</a:t>
            </a:r>
            <a:r>
              <a:rPr sz="1100" spc="280">
                <a:latin typeface="宋体"/>
                <a:cs typeface="宋体"/>
              </a:rPr>
              <a:t>线</a:t>
            </a:r>
            <a:r>
              <a:rPr sz="1100">
                <a:latin typeface="Times New Roman"/>
                <a:cs typeface="Times New Roman"/>
              </a:rPr>
              <a:t>l</a:t>
            </a:r>
            <a:r>
              <a:rPr sz="1100" spc="-1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交</a:t>
            </a:r>
            <a:r>
              <a:rPr sz="1100" spc="-10">
                <a:latin typeface="宋体"/>
                <a:cs typeface="宋体"/>
              </a:rPr>
              <a:t>于</a:t>
            </a:r>
            <a:r>
              <a:rPr sz="1100" spc="280">
                <a:latin typeface="宋体"/>
                <a:cs typeface="宋体"/>
              </a:rPr>
              <a:t>点</a:t>
            </a:r>
            <a:r>
              <a:rPr sz="1100" spc="5">
                <a:latin typeface="Times New Roman"/>
                <a:cs typeface="Times New Roman"/>
              </a:rPr>
              <a:t>A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 spc="5">
                <a:latin typeface="Times New Roman"/>
                <a:cs typeface="Times New Roman"/>
              </a:rPr>
              <a:t>B</a:t>
            </a:r>
            <a:r>
              <a:rPr sz="1100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把</a:t>
            </a:r>
            <a:r>
              <a:rPr sz="1100">
                <a:latin typeface="宋体"/>
                <a:cs typeface="宋体"/>
              </a:rPr>
              <a:t>一块</a:t>
            </a:r>
            <a:r>
              <a:rPr sz="1100" spc="5">
                <a:latin typeface="宋体"/>
                <a:cs typeface="宋体"/>
              </a:rPr>
              <a:t>含</a:t>
            </a:r>
            <a:r>
              <a:rPr sz="1100">
                <a:latin typeface="宋体"/>
                <a:cs typeface="宋体"/>
              </a:rPr>
              <a:t>	角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三角</a:t>
            </a:r>
            <a:r>
              <a:rPr sz="1100" spc="-10">
                <a:latin typeface="宋体"/>
                <a:cs typeface="宋体"/>
              </a:rPr>
              <a:t>尺</a:t>
            </a:r>
            <a:r>
              <a:rPr sz="1100">
                <a:latin typeface="宋体"/>
                <a:cs typeface="宋体"/>
              </a:rPr>
              <a:t>按如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所示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位置</a:t>
            </a:r>
            <a:r>
              <a:rPr sz="1100" spc="-10">
                <a:latin typeface="宋体"/>
                <a:cs typeface="宋体"/>
              </a:rPr>
              <a:t>摆</a:t>
            </a:r>
            <a:r>
              <a:rPr sz="1100">
                <a:latin typeface="宋体"/>
                <a:cs typeface="宋体"/>
              </a:rPr>
              <a:t>放，</a:t>
            </a:r>
            <a:r>
              <a:rPr sz="1100" spc="5">
                <a:latin typeface="宋体"/>
                <a:cs typeface="宋体"/>
              </a:rPr>
              <a:t>若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00">
              <a:latin typeface="宋体"/>
              <a:cs typeface="宋体"/>
            </a:endParaRPr>
          </a:p>
          <a:p>
            <a:pPr marL="584200">
              <a:lnSpc>
                <a:spcPct val="100000"/>
              </a:lnSpc>
              <a:spcBef>
                <a:spcPts val="5"/>
              </a:spcBef>
              <a:tabLst>
                <a:tab pos="1101725"/>
                <a:tab pos="2080260"/>
              </a:tabLst>
            </a:pPr>
            <a:r>
              <a:rPr sz="1100">
                <a:latin typeface="宋体"/>
                <a:cs typeface="宋体"/>
              </a:rPr>
              <a:t>，</a:t>
            </a:r>
            <a:r>
              <a:rPr sz="1100" spc="5">
                <a:latin typeface="宋体"/>
                <a:cs typeface="宋体"/>
              </a:rPr>
              <a:t>则	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度</a:t>
            </a:r>
            <a:r>
              <a:rPr sz="1100">
                <a:latin typeface="宋体"/>
                <a:cs typeface="宋体"/>
              </a:rPr>
              <a:t>数是</a:t>
            </a:r>
            <a:r>
              <a:rPr sz="1100" spc="5">
                <a:latin typeface="宋体"/>
                <a:cs typeface="宋体"/>
              </a:rPr>
              <a:t>（	）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3" name="object 13"/>
          <p:cNvPicPr/>
          <p:nvPr/>
        </p:nvPicPr>
        <p:blipFill>
          <a:blip r:embed="rId8"/>
          <a:stretch>
            <a:fillRect/>
          </a:stretch>
        </p:blipFill>
        <p:spPr>
          <a:xfrm>
            <a:off x="893063" y="3398520"/>
            <a:ext cx="1828800" cy="981455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9"/>
          <a:stretch>
            <a:fillRect/>
          </a:stretch>
        </p:blipFill>
        <p:spPr>
          <a:xfrm>
            <a:off x="1160502" y="4471095"/>
            <a:ext cx="256863" cy="114540"/>
          </a:xfrm>
          <a:prstGeom prst="rect">
            <a:avLst/>
          </a:prstGeom>
        </p:spPr>
      </p:pic>
      <p:sp>
        <p:nvSpPr>
          <p:cNvPr id="15" name="object 15"/>
          <p:cNvSpPr txBox="1"/>
          <p:nvPr/>
        </p:nvSpPr>
        <p:spPr>
          <a:xfrm>
            <a:off x="706627" y="4431779"/>
            <a:ext cx="1971675" cy="4914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95580">
              <a:lnSpc>
                <a:spcPct val="100000"/>
              </a:lnSpc>
              <a:spcBef>
                <a:spcPts val="105"/>
              </a:spcBef>
              <a:tabLst>
                <a:tab pos="1726564"/>
              </a:tabLst>
            </a:pPr>
            <a:r>
              <a:rPr sz="1100" spc="-20">
                <a:latin typeface="Times New Roman"/>
                <a:cs typeface="Times New Roman"/>
              </a:rPr>
              <a:t>A</a:t>
            </a:r>
            <a:r>
              <a:rPr sz="1100" spc="5">
                <a:latin typeface="宋体"/>
                <a:cs typeface="宋体"/>
              </a:rPr>
              <a:t>．</a:t>
            </a:r>
            <a:r>
              <a:rPr sz="1100">
                <a:latin typeface="宋体"/>
                <a:cs typeface="宋体"/>
              </a:rPr>
              <a:t>	</a:t>
            </a:r>
            <a:r>
              <a:rPr sz="1100" spc="-20">
                <a:latin typeface="Times New Roman"/>
                <a:cs typeface="Times New Roman"/>
              </a:rPr>
              <a:t>B</a:t>
            </a:r>
            <a:r>
              <a:rPr sz="1100" spc="5">
                <a:latin typeface="宋体"/>
                <a:cs typeface="宋体"/>
              </a:rPr>
              <a:t>．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：如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6" name="object 16"/>
          <p:cNvPicPr/>
          <p:nvPr/>
        </p:nvPicPr>
        <p:blipFill>
          <a:blip r:embed="rId10"/>
          <a:stretch>
            <a:fillRect/>
          </a:stretch>
        </p:blipFill>
        <p:spPr>
          <a:xfrm>
            <a:off x="2684503" y="4471095"/>
            <a:ext cx="256863" cy="114540"/>
          </a:xfrm>
          <a:prstGeom prst="rect">
            <a:avLst/>
          </a:prstGeom>
        </p:spPr>
      </p:pic>
      <p:sp>
        <p:nvSpPr>
          <p:cNvPr id="17" name="object 17"/>
          <p:cNvSpPr txBox="1"/>
          <p:nvPr/>
        </p:nvSpPr>
        <p:spPr>
          <a:xfrm>
            <a:off x="3969499" y="4431779"/>
            <a:ext cx="259079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latin typeface="Times New Roman"/>
                <a:cs typeface="Times New Roman"/>
              </a:rPr>
              <a:t>C</a:t>
            </a:r>
            <a:r>
              <a:rPr sz="1100" spc="5">
                <a:latin typeface="宋体"/>
                <a:cs typeface="宋体"/>
              </a:rPr>
              <a:t>．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8" name="object 18"/>
          <p:cNvPicPr/>
          <p:nvPr/>
        </p:nvPicPr>
        <p:blipFill>
          <a:blip r:embed="rId11"/>
          <a:stretch>
            <a:fillRect/>
          </a:stretch>
        </p:blipFill>
        <p:spPr>
          <a:xfrm>
            <a:off x="4232938" y="4471095"/>
            <a:ext cx="200321" cy="114540"/>
          </a:xfrm>
          <a:prstGeom prst="rect">
            <a:avLst/>
          </a:prstGeom>
        </p:spPr>
      </p:pic>
      <p:sp>
        <p:nvSpPr>
          <p:cNvPr id="19" name="object 19"/>
          <p:cNvSpPr txBox="1"/>
          <p:nvPr/>
        </p:nvSpPr>
        <p:spPr>
          <a:xfrm>
            <a:off x="5517896" y="4431779"/>
            <a:ext cx="26670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10">
                <a:latin typeface="Times New Roman"/>
                <a:cs typeface="Times New Roman"/>
              </a:rPr>
              <a:t>D</a:t>
            </a:r>
            <a:r>
              <a:rPr sz="1100" spc="5">
                <a:latin typeface="宋体"/>
                <a:cs typeface="宋体"/>
              </a:rPr>
              <a:t>．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0" name="object 20"/>
          <p:cNvPicPr/>
          <p:nvPr/>
        </p:nvPicPr>
        <p:blipFill>
          <a:blip r:embed="rId12"/>
          <a:stretch>
            <a:fillRect/>
          </a:stretch>
        </p:blipFill>
        <p:spPr>
          <a:xfrm>
            <a:off x="5790466" y="4471095"/>
            <a:ext cx="209860" cy="114540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13"/>
          <a:stretch>
            <a:fillRect/>
          </a:stretch>
        </p:blipFill>
        <p:spPr>
          <a:xfrm>
            <a:off x="720851" y="5076444"/>
            <a:ext cx="1507236" cy="795527"/>
          </a:xfrm>
          <a:prstGeom prst="rect">
            <a:avLst/>
          </a:prstGeom>
        </p:spPr>
      </p:pic>
      <p:pic>
        <p:nvPicPr>
          <p:cNvPr id="22" name="object 22"/>
          <p:cNvPicPr/>
          <p:nvPr/>
        </p:nvPicPr>
        <p:blipFill>
          <a:blip r:embed="rId14"/>
          <a:stretch>
            <a:fillRect/>
          </a:stretch>
        </p:blipFill>
        <p:spPr>
          <a:xfrm>
            <a:off x="739901" y="6092952"/>
            <a:ext cx="390524" cy="152400"/>
          </a:xfrm>
          <a:prstGeom prst="rect">
            <a:avLst/>
          </a:prstGeom>
        </p:spPr>
      </p:pic>
      <p:sp>
        <p:nvSpPr>
          <p:cNvPr id="23" name="object 23"/>
          <p:cNvSpPr txBox="1"/>
          <p:nvPr/>
        </p:nvSpPr>
        <p:spPr>
          <a:xfrm>
            <a:off x="1163827" y="606552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4" name="object 24"/>
          <p:cNvPicPr/>
          <p:nvPr/>
        </p:nvPicPr>
        <p:blipFill>
          <a:blip r:embed="rId6"/>
          <a:stretch>
            <a:fillRect/>
          </a:stretch>
        </p:blipFill>
        <p:spPr>
          <a:xfrm>
            <a:off x="1335786" y="6106347"/>
            <a:ext cx="514350" cy="114540"/>
          </a:xfrm>
          <a:prstGeom prst="rect">
            <a:avLst/>
          </a:prstGeom>
        </p:spPr>
      </p:pic>
      <p:sp>
        <p:nvSpPr>
          <p:cNvPr id="25" name="object 25"/>
          <p:cNvSpPr txBox="1"/>
          <p:nvPr/>
        </p:nvSpPr>
        <p:spPr>
          <a:xfrm>
            <a:off x="1875535" y="606552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6" name="object 26"/>
          <p:cNvPicPr/>
          <p:nvPr/>
        </p:nvPicPr>
        <p:blipFill>
          <a:blip r:embed="rId15"/>
          <a:stretch>
            <a:fillRect/>
          </a:stretch>
        </p:blipFill>
        <p:spPr>
          <a:xfrm>
            <a:off x="739901" y="6452295"/>
            <a:ext cx="952500" cy="114540"/>
          </a:xfrm>
          <a:prstGeom prst="rect">
            <a:avLst/>
          </a:prstGeom>
        </p:spPr>
      </p:pic>
      <p:sp>
        <p:nvSpPr>
          <p:cNvPr id="27" name="object 27"/>
          <p:cNvSpPr txBox="1"/>
          <p:nvPr/>
        </p:nvSpPr>
        <p:spPr>
          <a:xfrm>
            <a:off x="1430527" y="6412979"/>
            <a:ext cx="470534" cy="4914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7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8" name="object 28"/>
          <p:cNvPicPr/>
          <p:nvPr/>
        </p:nvPicPr>
        <p:blipFill>
          <a:blip r:embed="rId16"/>
          <a:stretch>
            <a:fillRect/>
          </a:stretch>
        </p:blipFill>
        <p:spPr>
          <a:xfrm>
            <a:off x="739901" y="6749475"/>
            <a:ext cx="647699" cy="114540"/>
          </a:xfrm>
          <a:prstGeom prst="rect">
            <a:avLst/>
          </a:prstGeom>
        </p:spPr>
      </p:pic>
      <p:pic>
        <p:nvPicPr>
          <p:cNvPr id="29" name="object 29"/>
          <p:cNvPicPr/>
          <p:nvPr/>
        </p:nvPicPr>
        <p:blipFill>
          <a:blip r:embed="rId17"/>
          <a:stretch>
            <a:fillRect/>
          </a:stretch>
        </p:blipFill>
        <p:spPr>
          <a:xfrm>
            <a:off x="739904" y="7046655"/>
            <a:ext cx="2800710" cy="114540"/>
          </a:xfrm>
          <a:prstGeom prst="rect">
            <a:avLst/>
          </a:prstGeom>
        </p:spPr>
      </p:pic>
      <p:sp>
        <p:nvSpPr>
          <p:cNvPr id="30" name="object 30"/>
          <p:cNvSpPr txBox="1"/>
          <p:nvPr/>
        </p:nvSpPr>
        <p:spPr>
          <a:xfrm>
            <a:off x="3669284" y="700733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1" name="object 31"/>
          <p:cNvPicPr/>
          <p:nvPr/>
        </p:nvPicPr>
        <p:blipFill>
          <a:blip r:embed="rId18"/>
          <a:stretch>
            <a:fillRect/>
          </a:stretch>
        </p:blipFill>
        <p:spPr>
          <a:xfrm>
            <a:off x="739901" y="7641015"/>
            <a:ext cx="180974" cy="114540"/>
          </a:xfrm>
          <a:prstGeom prst="rect">
            <a:avLst/>
          </a:prstGeom>
        </p:spPr>
      </p:pic>
      <p:pic>
        <p:nvPicPr>
          <p:cNvPr id="32" name="object 32"/>
          <p:cNvPicPr/>
          <p:nvPr/>
        </p:nvPicPr>
        <p:blipFill>
          <a:blip r:embed="rId7"/>
          <a:stretch>
            <a:fillRect/>
          </a:stretch>
        </p:blipFill>
        <p:spPr>
          <a:xfrm>
            <a:off x="2923763" y="7651556"/>
            <a:ext cx="180685" cy="104528"/>
          </a:xfrm>
          <a:prstGeom prst="rect">
            <a:avLst/>
          </a:prstGeom>
        </p:spPr>
      </p:pic>
      <p:sp>
        <p:nvSpPr>
          <p:cNvPr id="33" name="object 33"/>
          <p:cNvSpPr txBox="1"/>
          <p:nvPr/>
        </p:nvSpPr>
        <p:spPr>
          <a:xfrm>
            <a:off x="706627" y="7304520"/>
            <a:ext cx="5536565" cy="7886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8255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案为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B.</a:t>
            </a:r>
            <a:endParaRPr sz="1100">
              <a:latin typeface="Times New Roman"/>
              <a:cs typeface="Times New Roman"/>
            </a:endParaRPr>
          </a:p>
          <a:p>
            <a:pPr marL="241300">
              <a:lnSpc>
                <a:spcPct val="100000"/>
              </a:lnSpc>
              <a:spcBef>
                <a:spcPts val="1020"/>
              </a:spcBef>
              <a:tabLst>
                <a:tab pos="2435225"/>
              </a:tabLst>
            </a:pP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角</a:t>
            </a:r>
            <a:r>
              <a:rPr sz="1100">
                <a:latin typeface="宋体"/>
                <a:cs typeface="宋体"/>
              </a:rPr>
              <a:t>度，</a:t>
            </a:r>
            <a:r>
              <a:rPr sz="1100" spc="-10">
                <a:latin typeface="宋体"/>
                <a:cs typeface="宋体"/>
              </a:rPr>
              <a:t>再</a:t>
            </a:r>
            <a:r>
              <a:rPr sz="1100">
                <a:latin typeface="宋体"/>
                <a:cs typeface="宋体"/>
              </a:rPr>
              <a:t>通过</a:t>
            </a:r>
            <a:r>
              <a:rPr sz="1100" spc="-10">
                <a:latin typeface="宋体"/>
                <a:cs typeface="宋体"/>
              </a:rPr>
              <a:t>平</a:t>
            </a:r>
            <a:r>
              <a:rPr sz="1100">
                <a:latin typeface="宋体"/>
                <a:cs typeface="宋体"/>
              </a:rPr>
              <a:t>角的</a:t>
            </a:r>
            <a:r>
              <a:rPr sz="1100" spc="-10">
                <a:latin typeface="宋体"/>
                <a:cs typeface="宋体"/>
              </a:rPr>
              <a:t>定</a:t>
            </a:r>
            <a:r>
              <a:rPr sz="1100">
                <a:latin typeface="宋体"/>
                <a:cs typeface="宋体"/>
              </a:rPr>
              <a:t>义得</a:t>
            </a:r>
            <a:r>
              <a:rPr sz="1100" spc="5">
                <a:latin typeface="宋体"/>
                <a:cs typeface="宋体"/>
              </a:rPr>
              <a:t>到	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角</a:t>
            </a:r>
            <a:r>
              <a:rPr sz="1100">
                <a:latin typeface="宋体"/>
                <a:cs typeface="宋体"/>
              </a:rPr>
              <a:t>度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050" spc="-5">
                <a:latin typeface="Calibri"/>
                <a:cs typeface="Calibri"/>
              </a:rPr>
              <a:t>5</a:t>
            </a:r>
            <a:r>
              <a:rPr sz="1050" spc="-5">
                <a:latin typeface="宋体"/>
                <a:cs typeface="宋体"/>
              </a:rPr>
              <a:t>．</a:t>
            </a:r>
            <a:r>
              <a:rPr sz="1100">
                <a:latin typeface="宋体"/>
                <a:cs typeface="宋体"/>
              </a:rPr>
              <a:t>如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，若</a:t>
            </a:r>
            <a:r>
              <a:rPr sz="1100" spc="-10">
                <a:latin typeface="宋体"/>
                <a:cs typeface="宋体"/>
              </a:rPr>
              <a:t>几</a:t>
            </a:r>
            <a:r>
              <a:rPr sz="1100">
                <a:latin typeface="宋体"/>
                <a:cs typeface="宋体"/>
              </a:rPr>
              <a:t>何体</a:t>
            </a:r>
            <a:r>
              <a:rPr sz="1100" spc="-10">
                <a:latin typeface="宋体"/>
                <a:cs typeface="宋体"/>
              </a:rPr>
              <a:t>是</a:t>
            </a:r>
            <a:r>
              <a:rPr sz="1100">
                <a:latin typeface="宋体"/>
                <a:cs typeface="宋体"/>
              </a:rPr>
              <a:t>由六</a:t>
            </a:r>
            <a:r>
              <a:rPr sz="1100" spc="-10">
                <a:latin typeface="宋体"/>
                <a:cs typeface="宋体"/>
              </a:rPr>
              <a:t>个</a:t>
            </a:r>
            <a:r>
              <a:rPr sz="1100">
                <a:latin typeface="宋体"/>
                <a:cs typeface="宋体"/>
              </a:rPr>
              <a:t>棱长</a:t>
            </a:r>
            <a:r>
              <a:rPr sz="1100" spc="5">
                <a:latin typeface="宋体"/>
                <a:cs typeface="宋体"/>
              </a:rPr>
              <a:t>为</a:t>
            </a:r>
            <a:r>
              <a:rPr sz="1100" spc="-325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1</a:t>
            </a:r>
            <a:r>
              <a:rPr sz="1100" spc="-3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正</a:t>
            </a:r>
            <a:r>
              <a:rPr sz="1100">
                <a:latin typeface="宋体"/>
                <a:cs typeface="宋体"/>
              </a:rPr>
              <a:t>方体</a:t>
            </a:r>
            <a:r>
              <a:rPr sz="1100" spc="-10">
                <a:latin typeface="宋体"/>
                <a:cs typeface="宋体"/>
              </a:rPr>
              <a:t>组</a:t>
            </a:r>
            <a:r>
              <a:rPr sz="1100">
                <a:latin typeface="宋体"/>
                <a:cs typeface="宋体"/>
              </a:rPr>
              <a:t>合而</a:t>
            </a:r>
            <a:r>
              <a:rPr sz="1100" spc="-10">
                <a:latin typeface="宋体"/>
                <a:cs typeface="宋体"/>
              </a:rPr>
              <a:t>成</a:t>
            </a:r>
            <a:r>
              <a:rPr sz="1100">
                <a:latin typeface="宋体"/>
                <a:cs typeface="宋体"/>
              </a:rPr>
              <a:t>的，</a:t>
            </a:r>
            <a:r>
              <a:rPr sz="1100" spc="-10">
                <a:latin typeface="宋体"/>
                <a:cs typeface="宋体"/>
              </a:rPr>
              <a:t>则</a:t>
            </a:r>
            <a:r>
              <a:rPr sz="1100">
                <a:latin typeface="宋体"/>
                <a:cs typeface="宋体"/>
              </a:rPr>
              <a:t>该几</a:t>
            </a:r>
            <a:r>
              <a:rPr sz="1100" spc="-10">
                <a:latin typeface="宋体"/>
                <a:cs typeface="宋体"/>
              </a:rPr>
              <a:t>何</a:t>
            </a:r>
            <a:r>
              <a:rPr sz="1100">
                <a:latin typeface="宋体"/>
                <a:cs typeface="宋体"/>
              </a:rPr>
              <a:t>体左</a:t>
            </a:r>
            <a:r>
              <a:rPr sz="1100" spc="-10">
                <a:latin typeface="宋体"/>
                <a:cs typeface="宋体"/>
              </a:rPr>
              <a:t>视</a:t>
            </a:r>
            <a:r>
              <a:rPr sz="1100">
                <a:latin typeface="宋体"/>
                <a:cs typeface="宋体"/>
              </a:rPr>
              <a:t>图的</a:t>
            </a:r>
            <a:r>
              <a:rPr sz="1100" spc="-10">
                <a:latin typeface="宋体"/>
                <a:cs typeface="宋体"/>
              </a:rPr>
              <a:t>面</a:t>
            </a:r>
            <a:r>
              <a:rPr sz="1100">
                <a:latin typeface="宋体"/>
                <a:cs typeface="宋体"/>
              </a:rPr>
              <a:t>积是</a:t>
            </a:r>
            <a:r>
              <a:rPr sz="1100" spc="5">
                <a:latin typeface="宋体"/>
                <a:cs typeface="宋体"/>
              </a:rPr>
              <a:t>（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6496291" y="789887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）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5" name="object 35"/>
          <p:cNvPicPr/>
          <p:nvPr/>
        </p:nvPicPr>
        <p:blipFill>
          <a:blip r:embed="rId19"/>
          <a:stretch>
            <a:fillRect/>
          </a:stretch>
        </p:blipFill>
        <p:spPr>
          <a:xfrm>
            <a:off x="893063" y="8202168"/>
            <a:ext cx="1083564" cy="1083564"/>
          </a:xfrm>
          <a:prstGeom prst="rect">
            <a:avLst/>
          </a:prstGeom>
        </p:spPr>
      </p:pic>
      <p:sp>
        <p:nvSpPr>
          <p:cNvPr id="36" name="object 36"/>
          <p:cNvSpPr txBox="1"/>
          <p:nvPr/>
        </p:nvSpPr>
        <p:spPr>
          <a:xfrm>
            <a:off x="706627" y="9384779"/>
            <a:ext cx="2042160" cy="4914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95580">
              <a:lnSpc>
                <a:spcPct val="100000"/>
              </a:lnSpc>
              <a:spcBef>
                <a:spcPts val="105"/>
              </a:spcBef>
              <a:tabLst>
                <a:tab pos="1726564"/>
              </a:tabLst>
            </a:pPr>
            <a:r>
              <a:rPr sz="1100" spc="-20">
                <a:latin typeface="Times New Roman"/>
                <a:cs typeface="Times New Roman"/>
              </a:rPr>
              <a:t>A</a:t>
            </a:r>
            <a:r>
              <a:rPr sz="1100">
                <a:latin typeface="宋体"/>
                <a:cs typeface="宋体"/>
              </a:rPr>
              <a:t>．</a:t>
            </a:r>
            <a:r>
              <a:rPr sz="1100">
                <a:latin typeface="Times New Roman"/>
                <a:cs typeface="Times New Roman"/>
              </a:rPr>
              <a:t>2	</a:t>
            </a:r>
            <a:r>
              <a:rPr sz="1100" spc="-20">
                <a:latin typeface="Times New Roman"/>
                <a:cs typeface="Times New Roman"/>
              </a:rPr>
              <a:t>B</a:t>
            </a:r>
            <a:r>
              <a:rPr sz="1100">
                <a:latin typeface="宋体"/>
                <a:cs typeface="宋体"/>
              </a:rPr>
              <a:t>．</a:t>
            </a:r>
            <a:r>
              <a:rPr sz="1100">
                <a:latin typeface="Times New Roman"/>
                <a:cs typeface="Times New Roman"/>
              </a:rPr>
              <a:t>3</a:t>
            </a: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：如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3969499" y="9384779"/>
            <a:ext cx="32766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latin typeface="Times New Roman"/>
                <a:cs typeface="Times New Roman"/>
              </a:rPr>
              <a:t>C</a:t>
            </a:r>
            <a:r>
              <a:rPr sz="1100" spc="-10">
                <a:latin typeface="宋体"/>
                <a:cs typeface="宋体"/>
              </a:rPr>
              <a:t>．</a:t>
            </a:r>
            <a:r>
              <a:rPr sz="1100">
                <a:latin typeface="Times New Roman"/>
                <a:cs typeface="Times New Roman"/>
              </a:rPr>
              <a:t>4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5517896" y="9384779"/>
            <a:ext cx="33655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10">
                <a:latin typeface="Times New Roman"/>
                <a:cs typeface="Times New Roman"/>
              </a:rPr>
              <a:t>D</a:t>
            </a:r>
            <a:r>
              <a:rPr sz="1100">
                <a:latin typeface="宋体"/>
                <a:cs typeface="宋体"/>
              </a:rPr>
              <a:t>．</a:t>
            </a:r>
            <a:r>
              <a:rPr sz="1100">
                <a:latin typeface="Times New Roman"/>
                <a:cs typeface="Times New Roman"/>
              </a:rPr>
              <a:t>5</a:t>
            </a:r>
            <a:endParaRPr sz="11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20851" y="740664"/>
            <a:ext cx="880872" cy="85695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739894" y="1796475"/>
            <a:ext cx="847375" cy="11454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06627" y="1757159"/>
            <a:ext cx="1090930" cy="4914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7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100">
                <a:latin typeface="宋体"/>
                <a:cs typeface="宋体"/>
              </a:rPr>
              <a:t>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案为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C.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06627" y="2697480"/>
            <a:ext cx="162433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575" spc="-7" baseline="2645">
                <a:latin typeface="Calibri"/>
                <a:cs typeface="Calibri"/>
              </a:rPr>
              <a:t>6</a:t>
            </a:r>
            <a:r>
              <a:rPr sz="1050" spc="-5">
                <a:latin typeface="宋体"/>
                <a:cs typeface="宋体"/>
              </a:rPr>
              <a:t>．</a:t>
            </a:r>
            <a:r>
              <a:rPr sz="1100">
                <a:latin typeface="宋体"/>
                <a:cs typeface="宋体"/>
              </a:rPr>
              <a:t>如</a:t>
            </a:r>
            <a:r>
              <a:rPr sz="1100" spc="-10">
                <a:latin typeface="宋体"/>
                <a:cs typeface="宋体"/>
              </a:rPr>
              <a:t>果</a:t>
            </a:r>
            <a:r>
              <a:rPr sz="1100">
                <a:latin typeface="宋体"/>
                <a:cs typeface="宋体"/>
              </a:rPr>
              <a:t>关</a:t>
            </a:r>
            <a:r>
              <a:rPr sz="1100" spc="280">
                <a:latin typeface="宋体"/>
                <a:cs typeface="宋体"/>
              </a:rPr>
              <a:t>于</a:t>
            </a:r>
            <a:r>
              <a:rPr sz="1100">
                <a:latin typeface="Times New Roman"/>
                <a:cs typeface="Times New Roman"/>
              </a:rPr>
              <a:t>x</a:t>
            </a:r>
            <a:r>
              <a:rPr sz="1100" spc="-7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分</a:t>
            </a:r>
            <a:r>
              <a:rPr sz="1100">
                <a:latin typeface="宋体"/>
                <a:cs typeface="宋体"/>
              </a:rPr>
              <a:t>式方</a:t>
            </a:r>
            <a:r>
              <a:rPr sz="1100" spc="5">
                <a:latin typeface="宋体"/>
                <a:cs typeface="宋体"/>
              </a:rPr>
              <a:t>程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2337064" y="2642579"/>
            <a:ext cx="609943" cy="314018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2981960" y="2697480"/>
            <a:ext cx="2578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是负</a:t>
            </a:r>
            <a:r>
              <a:rPr sz="1100" spc="-10">
                <a:latin typeface="宋体"/>
                <a:cs typeface="宋体"/>
              </a:rPr>
              <a:t>数</a:t>
            </a:r>
            <a:r>
              <a:rPr sz="1100">
                <a:latin typeface="宋体"/>
                <a:cs typeface="宋体"/>
              </a:rPr>
              <a:t>，那</a:t>
            </a:r>
            <a:r>
              <a:rPr sz="1100" spc="-10">
                <a:latin typeface="宋体"/>
                <a:cs typeface="宋体"/>
              </a:rPr>
              <a:t>么</a:t>
            </a:r>
            <a:r>
              <a:rPr sz="1100">
                <a:latin typeface="宋体"/>
                <a:cs typeface="宋体"/>
              </a:rPr>
              <a:t>实</a:t>
            </a:r>
            <a:r>
              <a:rPr sz="1100" spc="265">
                <a:latin typeface="宋体"/>
                <a:cs typeface="宋体"/>
              </a:rPr>
              <a:t>数</a:t>
            </a:r>
            <a:r>
              <a:rPr sz="1100">
                <a:latin typeface="Times New Roman"/>
                <a:cs typeface="Times New Roman"/>
              </a:rPr>
              <a:t>m</a:t>
            </a:r>
            <a:r>
              <a:rPr sz="1100" spc="-7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取</a:t>
            </a:r>
            <a:r>
              <a:rPr sz="1100">
                <a:latin typeface="宋体"/>
                <a:cs typeface="宋体"/>
              </a:rPr>
              <a:t>值范</a:t>
            </a:r>
            <a:r>
              <a:rPr sz="1100" spc="-10">
                <a:latin typeface="宋体"/>
                <a:cs typeface="宋体"/>
              </a:rPr>
              <a:t>围</a:t>
            </a:r>
            <a:r>
              <a:rPr sz="1100">
                <a:latin typeface="宋体"/>
                <a:cs typeface="宋体"/>
              </a:rPr>
              <a:t>是</a:t>
            </a:r>
            <a:r>
              <a:rPr sz="1100" spc="5">
                <a:latin typeface="宋体"/>
                <a:cs typeface="宋体"/>
              </a:rPr>
              <a:t>（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813539" y="269748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）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9" name="object 9"/>
          <p:cNvPicPr/>
          <p:nvPr/>
        </p:nvPicPr>
        <p:blipFill>
          <a:blip r:embed="rId5"/>
          <a:stretch>
            <a:fillRect/>
          </a:stretch>
        </p:blipFill>
        <p:spPr>
          <a:xfrm>
            <a:off x="1160525" y="3084255"/>
            <a:ext cx="390525" cy="114540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6"/>
          <a:stretch>
            <a:fillRect/>
          </a:stretch>
        </p:blipFill>
        <p:spPr>
          <a:xfrm>
            <a:off x="4232909" y="3084255"/>
            <a:ext cx="400050" cy="114540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7"/>
          <a:stretch>
            <a:fillRect/>
          </a:stretch>
        </p:blipFill>
        <p:spPr>
          <a:xfrm>
            <a:off x="4830299" y="3084255"/>
            <a:ext cx="323534" cy="114540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6"/>
          <a:stretch>
            <a:fillRect/>
          </a:stretch>
        </p:blipFill>
        <p:spPr>
          <a:xfrm>
            <a:off x="1152905" y="3381435"/>
            <a:ext cx="400050" cy="114540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5"/>
          <a:stretch>
            <a:fillRect/>
          </a:stretch>
        </p:blipFill>
        <p:spPr>
          <a:xfrm>
            <a:off x="4240529" y="3381435"/>
            <a:ext cx="390525" cy="114540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8"/>
          <a:stretch>
            <a:fillRect/>
          </a:stretch>
        </p:blipFill>
        <p:spPr>
          <a:xfrm>
            <a:off x="4837922" y="3381435"/>
            <a:ext cx="409240" cy="114540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4"/>
          <a:stretch>
            <a:fillRect/>
          </a:stretch>
        </p:blipFill>
        <p:spPr>
          <a:xfrm>
            <a:off x="2044456" y="3633179"/>
            <a:ext cx="609943" cy="314018"/>
          </a:xfrm>
          <a:prstGeom prst="rect">
            <a:avLst/>
          </a:prstGeom>
        </p:spPr>
      </p:pic>
      <p:graphicFrame>
        <p:nvGraphicFramePr>
          <p:cNvPr id="16" name="object 16"/>
          <p:cNvGraphicFramePr>
            <a:graphicFrameLocks noGrp="1"/>
          </p:cNvGraphicFramePr>
          <p:nvPr/>
        </p:nvGraphicFramePr>
        <p:xfrm>
          <a:off x="687577" y="3071408"/>
          <a:ext cx="4163695" cy="7899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75130"/>
                <a:gridCol w="1048384"/>
                <a:gridCol w="1035685"/>
                <a:gridCol w="403860"/>
              </a:tblGrid>
              <a:tr h="226295">
                <a:tc>
                  <a:txBody>
                    <a:bodyPr vert="horz" wrap="square"/>
                    <a:lstStyle/>
                    <a:p>
                      <a:pPr marL="214629">
                        <a:lnSpc>
                          <a:spcPts val="1215"/>
                        </a:lnSpc>
                      </a:pPr>
                      <a:r>
                        <a:rPr sz="1100" spc="-10">
                          <a:latin typeface="Times New Roman"/>
                          <a:cs typeface="Times New Roman"/>
                        </a:rPr>
                        <a:t>A</a:t>
                      </a:r>
                      <a:r>
                        <a:rPr sz="1100" spc="-10">
                          <a:latin typeface="宋体"/>
                          <a:cs typeface="宋体"/>
                        </a:rPr>
                        <a:t>．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223520" algn="r">
                        <a:lnSpc>
                          <a:spcPts val="1215"/>
                        </a:lnSpc>
                      </a:pPr>
                      <a:r>
                        <a:rPr sz="1100">
                          <a:latin typeface="Times New Roman"/>
                          <a:cs typeface="Times New Roman"/>
                        </a:rPr>
                        <a:t>B</a:t>
                      </a:r>
                      <a:r>
                        <a:rPr sz="1100">
                          <a:latin typeface="宋体"/>
                          <a:cs typeface="宋体"/>
                        </a:rPr>
                        <a:t>．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32384" algn="r">
                        <a:lnSpc>
                          <a:spcPts val="1215"/>
                        </a:lnSpc>
                      </a:pPr>
                      <a:r>
                        <a:rPr sz="1100">
                          <a:latin typeface="宋体"/>
                          <a:cs typeface="宋体"/>
                        </a:rPr>
                        <a:t>且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/>
                </a:tc>
              </a:tr>
              <a:tr h="563145">
                <a:tc>
                  <a:txBody>
                    <a:bodyPr vert="horz" wrap="square"/>
                    <a:lstStyle/>
                    <a:p>
                      <a:pPr marL="214629"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r>
                        <a:rPr sz="1100" spc="-10">
                          <a:latin typeface="Times New Roman"/>
                          <a:cs typeface="Times New Roman"/>
                        </a:rPr>
                        <a:t>C</a:t>
                      </a:r>
                      <a:r>
                        <a:rPr sz="1100" spc="-10">
                          <a:latin typeface="宋体"/>
                          <a:cs typeface="宋体"/>
                        </a:rPr>
                        <a:t>．</a:t>
                      </a:r>
                      <a:endParaRPr sz="1100">
                        <a:latin typeface="宋体"/>
                        <a:cs typeface="宋体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31750">
                        <a:lnSpc>
                          <a:spcPts val="1155"/>
                        </a:lnSpc>
                      </a:pPr>
                      <a:r>
                        <a:rPr sz="1050" spc="-10">
                          <a:solidFill>
                            <a:srgbClr val="0000FF"/>
                          </a:solidFill>
                          <a:latin typeface="宋体"/>
                          <a:cs typeface="宋体"/>
                        </a:rPr>
                        <a:t>【</a:t>
                      </a:r>
                      <a:r>
                        <a:rPr sz="1050" spc="5">
                          <a:solidFill>
                            <a:srgbClr val="0000FF"/>
                          </a:solidFill>
                          <a:latin typeface="宋体"/>
                          <a:cs typeface="宋体"/>
                        </a:rPr>
                        <a:t>解析</a:t>
                      </a:r>
                      <a:r>
                        <a:rPr sz="1050" spc="-525">
                          <a:solidFill>
                            <a:srgbClr val="0000FF"/>
                          </a:solidFill>
                          <a:latin typeface="宋体"/>
                          <a:cs typeface="宋体"/>
                        </a:rPr>
                        <a:t>】</a:t>
                      </a:r>
                      <a:r>
                        <a:rPr sz="1100">
                          <a:latin typeface="宋体"/>
                          <a:cs typeface="宋体"/>
                        </a:rPr>
                        <a:t>【</a:t>
                      </a:r>
                      <a:r>
                        <a:rPr sz="1100" spc="-10">
                          <a:latin typeface="宋体"/>
                          <a:cs typeface="宋体"/>
                        </a:rPr>
                        <a:t>解</a:t>
                      </a:r>
                      <a:r>
                        <a:rPr sz="1100">
                          <a:latin typeface="宋体"/>
                          <a:cs typeface="宋体"/>
                        </a:rPr>
                        <a:t>答】</a:t>
                      </a:r>
                      <a:r>
                        <a:rPr sz="1100" spc="-10">
                          <a:latin typeface="宋体"/>
                          <a:cs typeface="宋体"/>
                        </a:rPr>
                        <a:t>解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：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5778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337185">
                        <a:lnSpc>
                          <a:spcPts val="1155"/>
                        </a:lnSpc>
                        <a:spcBef>
                          <a:spcPts val="650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，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215900" algn="r"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r>
                        <a:rPr sz="1100" spc="-5">
                          <a:latin typeface="Times New Roman"/>
                          <a:cs typeface="Times New Roman"/>
                        </a:rPr>
                        <a:t>D</a:t>
                      </a:r>
                      <a:r>
                        <a:rPr sz="1100" spc="-5">
                          <a:latin typeface="宋体"/>
                          <a:cs typeface="宋体"/>
                        </a:rPr>
                        <a:t>．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57785" marB="0"/>
                </a:tc>
                <a:tc>
                  <a:txBody>
                    <a:bodyPr vert="horz" wrap="square"/>
                    <a:lstStyle/>
                    <a:p>
                      <a:pPr marR="24130" algn="r"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且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57785" marB="0"/>
                </a:tc>
              </a:tr>
            </a:tbl>
          </a:graphicData>
        </a:graphic>
      </p:graphicFrame>
      <p:pic>
        <p:nvPicPr>
          <p:cNvPr id="17" name="object 17"/>
          <p:cNvPicPr/>
          <p:nvPr/>
        </p:nvPicPr>
        <p:blipFill>
          <a:blip r:embed="rId9"/>
          <a:stretch>
            <a:fillRect/>
          </a:stretch>
        </p:blipFill>
        <p:spPr>
          <a:xfrm>
            <a:off x="739910" y="4074855"/>
            <a:ext cx="790922" cy="114540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10"/>
          <a:stretch>
            <a:fillRect/>
          </a:stretch>
        </p:blipFill>
        <p:spPr>
          <a:xfrm>
            <a:off x="739901" y="4372035"/>
            <a:ext cx="504824" cy="114540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11"/>
          <a:stretch>
            <a:fillRect/>
          </a:stretch>
        </p:blipFill>
        <p:spPr>
          <a:xfrm>
            <a:off x="749503" y="4698023"/>
            <a:ext cx="76403" cy="66469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12"/>
          <a:stretch>
            <a:fillRect/>
          </a:stretch>
        </p:blipFill>
        <p:spPr>
          <a:xfrm>
            <a:off x="739901" y="4966395"/>
            <a:ext cx="838200" cy="114540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13"/>
          <a:stretch>
            <a:fillRect/>
          </a:stretch>
        </p:blipFill>
        <p:spPr>
          <a:xfrm>
            <a:off x="739889" y="5263575"/>
            <a:ext cx="504493" cy="114540"/>
          </a:xfrm>
          <a:prstGeom prst="rect">
            <a:avLst/>
          </a:prstGeom>
        </p:spPr>
      </p:pic>
      <p:sp>
        <p:nvSpPr>
          <p:cNvPr id="22" name="object 22"/>
          <p:cNvSpPr txBox="1"/>
          <p:nvPr/>
        </p:nvSpPr>
        <p:spPr>
          <a:xfrm>
            <a:off x="849883" y="4035539"/>
            <a:ext cx="1423035" cy="13830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7366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750">
              <a:latin typeface="宋体"/>
              <a:cs typeface="宋体"/>
            </a:endParaRPr>
          </a:p>
          <a:p>
            <a:pPr marL="440690">
              <a:lnSpc>
                <a:spcPct val="100000"/>
              </a:lnSpc>
              <a:spcBef>
                <a:spcPts val="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7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100">
                <a:latin typeface="宋体"/>
                <a:cs typeface="宋体"/>
              </a:rPr>
              <a:t>分</a:t>
            </a:r>
            <a:r>
              <a:rPr sz="1100" spc="-10">
                <a:latin typeface="宋体"/>
                <a:cs typeface="宋体"/>
              </a:rPr>
              <a:t>式</a:t>
            </a:r>
            <a:r>
              <a:rPr sz="1100">
                <a:latin typeface="宋体"/>
                <a:cs typeface="宋体"/>
              </a:rPr>
              <a:t>方程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解是</a:t>
            </a:r>
            <a:r>
              <a:rPr sz="1100" spc="-10">
                <a:latin typeface="宋体"/>
                <a:cs typeface="宋体"/>
              </a:rPr>
              <a:t>负</a:t>
            </a:r>
            <a:r>
              <a:rPr sz="1100">
                <a:latin typeface="宋体"/>
                <a:cs typeface="宋体"/>
              </a:rPr>
              <a:t>数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750">
              <a:latin typeface="宋体"/>
              <a:cs typeface="宋体"/>
            </a:endParaRPr>
          </a:p>
          <a:p>
            <a:pPr marL="783590">
              <a:lnSpc>
                <a:spcPct val="100000"/>
              </a:lnSpc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750">
              <a:latin typeface="宋体"/>
              <a:cs typeface="宋体"/>
            </a:endParaRPr>
          </a:p>
          <a:p>
            <a:pPr marL="451484">
              <a:lnSpc>
                <a:spcPct val="100000"/>
              </a:lnSpc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06627" y="552143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又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4" name="object 24"/>
          <p:cNvPicPr/>
          <p:nvPr/>
        </p:nvPicPr>
        <p:blipFill>
          <a:blip r:embed="rId14"/>
          <a:stretch>
            <a:fillRect/>
          </a:stretch>
        </p:blipFill>
        <p:spPr>
          <a:xfrm>
            <a:off x="878574" y="5560755"/>
            <a:ext cx="590207" cy="114540"/>
          </a:xfrm>
          <a:prstGeom prst="rect">
            <a:avLst/>
          </a:prstGeom>
        </p:spPr>
      </p:pic>
      <p:sp>
        <p:nvSpPr>
          <p:cNvPr id="25" name="object 25"/>
          <p:cNvSpPr txBox="1"/>
          <p:nvPr/>
        </p:nvSpPr>
        <p:spPr>
          <a:xfrm>
            <a:off x="1503680" y="552143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6" name="object 26"/>
          <p:cNvPicPr/>
          <p:nvPr/>
        </p:nvPicPr>
        <p:blipFill>
          <a:blip r:embed="rId15"/>
          <a:stretch>
            <a:fillRect/>
          </a:stretch>
        </p:blipFill>
        <p:spPr>
          <a:xfrm>
            <a:off x="739888" y="5857935"/>
            <a:ext cx="475915" cy="114540"/>
          </a:xfrm>
          <a:prstGeom prst="rect">
            <a:avLst/>
          </a:prstGeom>
        </p:spPr>
      </p:pic>
      <p:pic>
        <p:nvPicPr>
          <p:cNvPr id="27" name="object 27"/>
          <p:cNvPicPr/>
          <p:nvPr/>
        </p:nvPicPr>
        <p:blipFill>
          <a:blip r:embed="rId16"/>
          <a:stretch>
            <a:fillRect/>
          </a:stretch>
        </p:blipFill>
        <p:spPr>
          <a:xfrm>
            <a:off x="739901" y="6155115"/>
            <a:ext cx="695324" cy="114540"/>
          </a:xfrm>
          <a:prstGeom prst="rect">
            <a:avLst/>
          </a:prstGeom>
        </p:spPr>
      </p:pic>
      <p:pic>
        <p:nvPicPr>
          <p:cNvPr id="28" name="object 28"/>
          <p:cNvPicPr/>
          <p:nvPr/>
        </p:nvPicPr>
        <p:blipFill>
          <a:blip r:embed="rId17"/>
          <a:stretch>
            <a:fillRect/>
          </a:stretch>
        </p:blipFill>
        <p:spPr>
          <a:xfrm>
            <a:off x="739914" y="6452295"/>
            <a:ext cx="533738" cy="114540"/>
          </a:xfrm>
          <a:prstGeom prst="rect">
            <a:avLst/>
          </a:prstGeom>
        </p:spPr>
      </p:pic>
      <p:sp>
        <p:nvSpPr>
          <p:cNvPr id="29" name="object 29"/>
          <p:cNvSpPr txBox="1"/>
          <p:nvPr/>
        </p:nvSpPr>
        <p:spPr>
          <a:xfrm>
            <a:off x="1250696" y="5818619"/>
            <a:ext cx="384175" cy="7886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750">
              <a:latin typeface="宋体"/>
              <a:cs typeface="宋体"/>
            </a:endParaRPr>
          </a:p>
          <a:p>
            <a:pPr marL="230504">
              <a:lnSpc>
                <a:spcPct val="100000"/>
              </a:lnSpc>
              <a:spcBef>
                <a:spcPts val="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750">
              <a:latin typeface="宋体"/>
              <a:cs typeface="宋体"/>
            </a:endParaRPr>
          </a:p>
          <a:p>
            <a:pPr marL="68580">
              <a:lnSpc>
                <a:spcPct val="100000"/>
              </a:lnSpc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0" name="object 30"/>
          <p:cNvPicPr/>
          <p:nvPr/>
        </p:nvPicPr>
        <p:blipFill>
          <a:blip r:embed="rId13"/>
          <a:stretch>
            <a:fillRect/>
          </a:stretch>
        </p:blipFill>
        <p:spPr>
          <a:xfrm>
            <a:off x="739889" y="6749475"/>
            <a:ext cx="504493" cy="114540"/>
          </a:xfrm>
          <a:prstGeom prst="rect">
            <a:avLst/>
          </a:prstGeom>
        </p:spPr>
      </p:pic>
      <p:sp>
        <p:nvSpPr>
          <p:cNvPr id="31" name="object 31"/>
          <p:cNvSpPr txBox="1"/>
          <p:nvPr/>
        </p:nvSpPr>
        <p:spPr>
          <a:xfrm>
            <a:off x="1288796" y="671015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且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2" name="object 32"/>
          <p:cNvPicPr/>
          <p:nvPr/>
        </p:nvPicPr>
        <p:blipFill>
          <a:blip r:embed="rId8"/>
          <a:stretch>
            <a:fillRect/>
          </a:stretch>
        </p:blipFill>
        <p:spPr>
          <a:xfrm>
            <a:off x="1459214" y="6749475"/>
            <a:ext cx="409240" cy="114540"/>
          </a:xfrm>
          <a:prstGeom prst="rect">
            <a:avLst/>
          </a:prstGeom>
        </p:spPr>
      </p:pic>
      <p:sp>
        <p:nvSpPr>
          <p:cNvPr id="33" name="object 33"/>
          <p:cNvSpPr txBox="1"/>
          <p:nvPr/>
        </p:nvSpPr>
        <p:spPr>
          <a:xfrm>
            <a:off x="1895348" y="6708648"/>
            <a:ext cx="6096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706627" y="7007339"/>
            <a:ext cx="86106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案为：</a:t>
            </a:r>
            <a:r>
              <a:rPr sz="1100" spc="-10">
                <a:latin typeface="Times New Roman"/>
                <a:cs typeface="Times New Roman"/>
              </a:rPr>
              <a:t>D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</p:txBody>
      </p:sp>
      <p:pic>
        <p:nvPicPr>
          <p:cNvPr id="35" name="object 35"/>
          <p:cNvPicPr/>
          <p:nvPr/>
        </p:nvPicPr>
        <p:blipFill>
          <a:blip r:embed="rId18"/>
          <a:stretch>
            <a:fillRect/>
          </a:stretch>
        </p:blipFill>
        <p:spPr>
          <a:xfrm>
            <a:off x="1160525" y="8189938"/>
            <a:ext cx="104775" cy="314018"/>
          </a:xfrm>
          <a:prstGeom prst="rect">
            <a:avLst/>
          </a:prstGeom>
        </p:spPr>
      </p:pic>
      <p:pic>
        <p:nvPicPr>
          <p:cNvPr id="36" name="object 36"/>
          <p:cNvPicPr/>
          <p:nvPr/>
        </p:nvPicPr>
        <p:blipFill>
          <a:blip r:embed="rId19"/>
          <a:stretch>
            <a:fillRect/>
          </a:stretch>
        </p:blipFill>
        <p:spPr>
          <a:xfrm>
            <a:off x="2684576" y="8189938"/>
            <a:ext cx="95504" cy="314018"/>
          </a:xfrm>
          <a:prstGeom prst="rect">
            <a:avLst/>
          </a:prstGeom>
        </p:spPr>
      </p:pic>
      <p:pic>
        <p:nvPicPr>
          <p:cNvPr id="37" name="object 37"/>
          <p:cNvPicPr/>
          <p:nvPr/>
        </p:nvPicPr>
        <p:blipFill>
          <a:blip r:embed="rId20"/>
          <a:stretch>
            <a:fillRect/>
          </a:stretch>
        </p:blipFill>
        <p:spPr>
          <a:xfrm>
            <a:off x="4232909" y="8189938"/>
            <a:ext cx="104775" cy="314018"/>
          </a:xfrm>
          <a:prstGeom prst="rect">
            <a:avLst/>
          </a:prstGeom>
        </p:spPr>
      </p:pic>
      <p:pic>
        <p:nvPicPr>
          <p:cNvPr id="38" name="object 38"/>
          <p:cNvPicPr/>
          <p:nvPr/>
        </p:nvPicPr>
        <p:blipFill>
          <a:blip r:embed="rId21"/>
          <a:stretch>
            <a:fillRect/>
          </a:stretch>
        </p:blipFill>
        <p:spPr>
          <a:xfrm>
            <a:off x="5790488" y="8189938"/>
            <a:ext cx="105054" cy="314018"/>
          </a:xfrm>
          <a:prstGeom prst="rect">
            <a:avLst/>
          </a:prstGeom>
        </p:spPr>
      </p:pic>
      <p:sp>
        <p:nvSpPr>
          <p:cNvPr id="39" name="object 39"/>
          <p:cNvSpPr txBox="1"/>
          <p:nvPr/>
        </p:nvSpPr>
        <p:spPr>
          <a:xfrm>
            <a:off x="706627" y="7601699"/>
            <a:ext cx="6408420" cy="11849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14629" indent="-201930">
              <a:lnSpc>
                <a:spcPct val="100000"/>
              </a:lnSpc>
              <a:spcBef>
                <a:spcPts val="105"/>
              </a:spcBef>
              <a:buSzPct val="86363"/>
              <a:buFont typeface="Calibri"/>
              <a:buAutoNum type="arabicPeriod" startAt="7"/>
              <a:tabLst>
                <a:tab pos="214629"/>
              </a:tabLst>
            </a:pPr>
            <a:r>
              <a:rPr sz="1100">
                <a:latin typeface="宋体"/>
                <a:cs typeface="宋体"/>
              </a:rPr>
              <a:t>某</a:t>
            </a:r>
            <a:r>
              <a:rPr sz="1100" spc="-10">
                <a:latin typeface="宋体"/>
                <a:cs typeface="宋体"/>
              </a:rPr>
              <a:t>校</a:t>
            </a:r>
            <a:r>
              <a:rPr sz="1100">
                <a:latin typeface="宋体"/>
                <a:cs typeface="宋体"/>
              </a:rPr>
              <a:t>举办</a:t>
            </a:r>
            <a:r>
              <a:rPr sz="1100" spc="-10">
                <a:latin typeface="宋体"/>
                <a:cs typeface="宋体"/>
              </a:rPr>
              <a:t>文</a:t>
            </a:r>
            <a:r>
              <a:rPr sz="1100">
                <a:latin typeface="宋体"/>
                <a:cs typeface="宋体"/>
              </a:rPr>
              <a:t>艺汇</a:t>
            </a:r>
            <a:r>
              <a:rPr sz="1100" spc="-10">
                <a:latin typeface="宋体"/>
                <a:cs typeface="宋体"/>
              </a:rPr>
              <a:t>演</a:t>
            </a:r>
            <a:r>
              <a:rPr sz="1100">
                <a:latin typeface="宋体"/>
                <a:cs typeface="宋体"/>
              </a:rPr>
              <a:t>，在</a:t>
            </a:r>
            <a:r>
              <a:rPr sz="1100" spc="-10">
                <a:latin typeface="宋体"/>
                <a:cs typeface="宋体"/>
              </a:rPr>
              <a:t>主</a:t>
            </a:r>
            <a:r>
              <a:rPr sz="1100">
                <a:latin typeface="宋体"/>
                <a:cs typeface="宋体"/>
              </a:rPr>
              <a:t>持人</a:t>
            </a:r>
            <a:r>
              <a:rPr sz="1100" spc="-10">
                <a:latin typeface="宋体"/>
                <a:cs typeface="宋体"/>
              </a:rPr>
              <a:t>选</a:t>
            </a:r>
            <a:r>
              <a:rPr sz="1100">
                <a:latin typeface="宋体"/>
                <a:cs typeface="宋体"/>
              </a:rPr>
              <a:t>拔环</a:t>
            </a:r>
            <a:r>
              <a:rPr sz="1100" spc="-10">
                <a:latin typeface="宋体"/>
                <a:cs typeface="宋体"/>
              </a:rPr>
              <a:t>节</a:t>
            </a:r>
            <a:r>
              <a:rPr sz="1100">
                <a:latin typeface="宋体"/>
                <a:cs typeface="宋体"/>
              </a:rPr>
              <a:t>中，</a:t>
            </a:r>
            <a:r>
              <a:rPr sz="1100" spc="-10">
                <a:latin typeface="宋体"/>
                <a:cs typeface="宋体"/>
              </a:rPr>
              <a:t>有</a:t>
            </a:r>
            <a:r>
              <a:rPr sz="1100">
                <a:latin typeface="宋体"/>
                <a:cs typeface="宋体"/>
              </a:rPr>
              <a:t>一名</a:t>
            </a:r>
            <a:r>
              <a:rPr sz="1100" spc="-10">
                <a:latin typeface="宋体"/>
                <a:cs typeface="宋体"/>
              </a:rPr>
              <a:t>男</a:t>
            </a:r>
            <a:r>
              <a:rPr sz="1100">
                <a:latin typeface="宋体"/>
                <a:cs typeface="宋体"/>
              </a:rPr>
              <a:t>同学</a:t>
            </a:r>
            <a:r>
              <a:rPr sz="1100" spc="-10">
                <a:latin typeface="宋体"/>
                <a:cs typeface="宋体"/>
              </a:rPr>
              <a:t>和</a:t>
            </a:r>
            <a:r>
              <a:rPr sz="1100">
                <a:latin typeface="宋体"/>
                <a:cs typeface="宋体"/>
              </a:rPr>
              <a:t>三名</a:t>
            </a:r>
            <a:r>
              <a:rPr sz="1100" spc="-10">
                <a:latin typeface="宋体"/>
                <a:cs typeface="宋体"/>
              </a:rPr>
              <a:t>女</a:t>
            </a:r>
            <a:r>
              <a:rPr sz="1100">
                <a:latin typeface="宋体"/>
                <a:cs typeface="宋体"/>
              </a:rPr>
              <a:t>同学</a:t>
            </a:r>
            <a:r>
              <a:rPr sz="1100" spc="-10">
                <a:latin typeface="宋体"/>
                <a:cs typeface="宋体"/>
              </a:rPr>
              <a:t>表</a:t>
            </a:r>
            <a:r>
              <a:rPr sz="1100">
                <a:latin typeface="宋体"/>
                <a:cs typeface="宋体"/>
              </a:rPr>
              <a:t>现优</a:t>
            </a:r>
            <a:r>
              <a:rPr sz="1100" spc="-10">
                <a:latin typeface="宋体"/>
                <a:cs typeface="宋体"/>
              </a:rPr>
              <a:t>异</a:t>
            </a:r>
            <a:r>
              <a:rPr sz="1100" spc="-5">
                <a:latin typeface="Times New Roman"/>
                <a:cs typeface="Times New Roman"/>
              </a:rPr>
              <a:t>.</a:t>
            </a:r>
            <a:r>
              <a:rPr sz="1100">
                <a:latin typeface="宋体"/>
                <a:cs typeface="宋体"/>
              </a:rPr>
              <a:t>若</a:t>
            </a:r>
            <a:r>
              <a:rPr sz="1100" spc="-10">
                <a:latin typeface="宋体"/>
                <a:cs typeface="宋体"/>
              </a:rPr>
              <a:t>从</a:t>
            </a:r>
            <a:r>
              <a:rPr sz="1100">
                <a:latin typeface="宋体"/>
                <a:cs typeface="宋体"/>
              </a:rPr>
              <a:t>以上</a:t>
            </a:r>
            <a:r>
              <a:rPr sz="1100" spc="-10">
                <a:latin typeface="宋体"/>
                <a:cs typeface="宋体"/>
              </a:rPr>
              <a:t>四</a:t>
            </a:r>
            <a:r>
              <a:rPr sz="1100">
                <a:latin typeface="宋体"/>
                <a:cs typeface="宋体"/>
              </a:rPr>
              <a:t>名同</a:t>
            </a:r>
            <a:r>
              <a:rPr sz="1100" spc="-10">
                <a:latin typeface="宋体"/>
                <a:cs typeface="宋体"/>
              </a:rPr>
              <a:t>学</a:t>
            </a:r>
            <a:r>
              <a:rPr sz="1100" spc="5">
                <a:latin typeface="宋体"/>
                <a:cs typeface="宋体"/>
              </a:rPr>
              <a:t>中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  <a:tabLst>
                <a:tab pos="5181600"/>
              </a:tabLst>
            </a:pPr>
            <a:r>
              <a:rPr sz="1100">
                <a:latin typeface="宋体"/>
                <a:cs typeface="宋体"/>
              </a:rPr>
              <a:t>随</a:t>
            </a:r>
            <a:r>
              <a:rPr sz="1100" spc="-10">
                <a:latin typeface="宋体"/>
                <a:cs typeface="宋体"/>
              </a:rPr>
              <a:t>机</a:t>
            </a:r>
            <a:r>
              <a:rPr sz="1100">
                <a:latin typeface="宋体"/>
                <a:cs typeface="宋体"/>
              </a:rPr>
              <a:t>抽取</a:t>
            </a:r>
            <a:r>
              <a:rPr sz="1100" spc="-10">
                <a:latin typeface="宋体"/>
                <a:cs typeface="宋体"/>
              </a:rPr>
              <a:t>两</a:t>
            </a:r>
            <a:r>
              <a:rPr sz="1100">
                <a:latin typeface="宋体"/>
                <a:cs typeface="宋体"/>
              </a:rPr>
              <a:t>名同</a:t>
            </a:r>
            <a:r>
              <a:rPr sz="1100" spc="-10">
                <a:latin typeface="宋体"/>
                <a:cs typeface="宋体"/>
              </a:rPr>
              <a:t>学</a:t>
            </a:r>
            <a:r>
              <a:rPr sz="1100">
                <a:latin typeface="宋体"/>
                <a:cs typeface="宋体"/>
              </a:rPr>
              <a:t>担任</a:t>
            </a:r>
            <a:r>
              <a:rPr sz="1100" spc="-10">
                <a:latin typeface="宋体"/>
                <a:cs typeface="宋体"/>
              </a:rPr>
              <a:t>主</a:t>
            </a:r>
            <a:r>
              <a:rPr sz="1100">
                <a:latin typeface="宋体"/>
                <a:cs typeface="宋体"/>
              </a:rPr>
              <a:t>持人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则刚</a:t>
            </a:r>
            <a:r>
              <a:rPr sz="1100" spc="-10">
                <a:latin typeface="宋体"/>
                <a:cs typeface="宋体"/>
              </a:rPr>
              <a:t>好</a:t>
            </a:r>
            <a:r>
              <a:rPr sz="1100">
                <a:latin typeface="宋体"/>
                <a:cs typeface="宋体"/>
              </a:rPr>
              <a:t>抽中</a:t>
            </a:r>
            <a:r>
              <a:rPr sz="1100" spc="-10">
                <a:latin typeface="宋体"/>
                <a:cs typeface="宋体"/>
              </a:rPr>
              <a:t>一</a:t>
            </a:r>
            <a:r>
              <a:rPr sz="1100">
                <a:latin typeface="宋体"/>
                <a:cs typeface="宋体"/>
              </a:rPr>
              <a:t>名男</a:t>
            </a:r>
            <a:r>
              <a:rPr sz="1100" spc="-10">
                <a:latin typeface="宋体"/>
                <a:cs typeface="宋体"/>
              </a:rPr>
              <a:t>同</a:t>
            </a:r>
            <a:r>
              <a:rPr sz="1100">
                <a:latin typeface="宋体"/>
                <a:cs typeface="宋体"/>
              </a:rPr>
              <a:t>学和</a:t>
            </a:r>
            <a:r>
              <a:rPr sz="1100" spc="-10">
                <a:latin typeface="宋体"/>
                <a:cs typeface="宋体"/>
              </a:rPr>
              <a:t>一</a:t>
            </a:r>
            <a:r>
              <a:rPr sz="1100">
                <a:latin typeface="宋体"/>
                <a:cs typeface="宋体"/>
              </a:rPr>
              <a:t>名女</a:t>
            </a:r>
            <a:r>
              <a:rPr sz="1100" spc="-10">
                <a:latin typeface="宋体"/>
                <a:cs typeface="宋体"/>
              </a:rPr>
              <a:t>同</a:t>
            </a:r>
            <a:r>
              <a:rPr sz="1100">
                <a:latin typeface="宋体"/>
                <a:cs typeface="宋体"/>
              </a:rPr>
              <a:t>学的</a:t>
            </a:r>
            <a:r>
              <a:rPr sz="1100" spc="-10">
                <a:latin typeface="宋体"/>
                <a:cs typeface="宋体"/>
              </a:rPr>
              <a:t>概</a:t>
            </a:r>
            <a:r>
              <a:rPr sz="1100">
                <a:latin typeface="宋体"/>
                <a:cs typeface="宋体"/>
              </a:rPr>
              <a:t>率是</a:t>
            </a:r>
            <a:r>
              <a:rPr sz="1100" spc="5">
                <a:latin typeface="宋体"/>
                <a:cs typeface="宋体"/>
              </a:rPr>
              <a:t>（	）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050">
              <a:latin typeface="宋体"/>
              <a:cs typeface="宋体"/>
            </a:endParaRPr>
          </a:p>
          <a:p>
            <a:pPr marL="1727200" lvl="1" indent="-1531620">
              <a:lnSpc>
                <a:spcPct val="100000"/>
              </a:lnSpc>
              <a:buAutoNum type="alphaUcPeriod"/>
              <a:tabLst>
                <a:tab pos="1726564"/>
                <a:tab pos="1727200"/>
                <a:tab pos="3275329"/>
                <a:tab pos="4823460"/>
              </a:tabLst>
            </a:pPr>
            <a:r>
              <a:rPr sz="1100" spc="-10">
                <a:latin typeface="Times New Roman"/>
                <a:cs typeface="Times New Roman"/>
              </a:rPr>
              <a:t>B</a:t>
            </a:r>
            <a:r>
              <a:rPr sz="1100" spc="-10">
                <a:latin typeface="宋体"/>
                <a:cs typeface="宋体"/>
              </a:rPr>
              <a:t>．	</a:t>
            </a:r>
            <a:r>
              <a:rPr sz="1100">
                <a:latin typeface="Times New Roman"/>
                <a:cs typeface="Times New Roman"/>
              </a:rPr>
              <a:t>C</a:t>
            </a:r>
            <a:r>
              <a:rPr sz="1100">
                <a:latin typeface="宋体"/>
                <a:cs typeface="宋体"/>
              </a:rPr>
              <a:t>．	</a:t>
            </a:r>
            <a:r>
              <a:rPr sz="1100" spc="-5">
                <a:latin typeface="Times New Roman"/>
                <a:cs typeface="Times New Roman"/>
              </a:rPr>
              <a:t>D</a:t>
            </a:r>
            <a:r>
              <a:rPr sz="1100" spc="-5">
                <a:latin typeface="宋体"/>
                <a:cs typeface="宋体"/>
              </a:rPr>
              <a:t>．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：画</a:t>
            </a:r>
            <a:r>
              <a:rPr sz="1100" spc="-10">
                <a:latin typeface="宋体"/>
                <a:cs typeface="宋体"/>
              </a:rPr>
              <a:t>树</a:t>
            </a:r>
            <a:r>
              <a:rPr sz="1100">
                <a:latin typeface="宋体"/>
                <a:cs typeface="宋体"/>
              </a:rPr>
              <a:t>状图</a:t>
            </a:r>
            <a:r>
              <a:rPr sz="1100" spc="-10">
                <a:latin typeface="宋体"/>
                <a:cs typeface="宋体"/>
              </a:rPr>
              <a:t>如</a:t>
            </a:r>
            <a:r>
              <a:rPr sz="1100">
                <a:latin typeface="宋体"/>
                <a:cs typeface="宋体"/>
              </a:rPr>
              <a:t>下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20851" y="765048"/>
            <a:ext cx="1066800" cy="1693163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739912" y="2543519"/>
            <a:ext cx="648045" cy="314018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06627" y="2598420"/>
            <a:ext cx="880744" cy="5416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00">
              <a:latin typeface="宋体"/>
              <a:cs typeface="宋体"/>
            </a:endParaRPr>
          </a:p>
          <a:p>
            <a:pPr marR="24765" algn="r">
              <a:lnSpc>
                <a:spcPct val="100000"/>
              </a:lnSpc>
            </a:pPr>
            <a:r>
              <a:rPr sz="1100">
                <a:latin typeface="宋体"/>
                <a:cs typeface="宋体"/>
              </a:rPr>
              <a:t>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案为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A.</a:t>
            </a:r>
            <a:endParaRPr sz="1100">
              <a:latin typeface="Times New Roman"/>
              <a:cs typeface="Times New Roman"/>
            </a:endParaRPr>
          </a:p>
        </p:txBody>
      </p:sp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2655584" y="3590095"/>
            <a:ext cx="419428" cy="104528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/>
          <a:stretch>
            <a:fillRect/>
          </a:stretch>
        </p:blipFill>
        <p:spPr>
          <a:xfrm>
            <a:off x="5566419" y="3888909"/>
            <a:ext cx="714719" cy="190782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6"/>
          <a:stretch>
            <a:fillRect/>
          </a:stretch>
        </p:blipFill>
        <p:spPr>
          <a:xfrm>
            <a:off x="6496065" y="3927027"/>
            <a:ext cx="428961" cy="11454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706627" y="3540239"/>
            <a:ext cx="6409690" cy="887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2414270"/>
              </a:tabLst>
            </a:pPr>
            <a:r>
              <a:rPr sz="1575" spc="-7" baseline="2645">
                <a:latin typeface="Calibri"/>
                <a:cs typeface="Calibri"/>
              </a:rPr>
              <a:t>8</a:t>
            </a:r>
            <a:r>
              <a:rPr sz="1050" spc="-5">
                <a:latin typeface="宋体"/>
                <a:cs typeface="宋体"/>
              </a:rPr>
              <a:t>．</a:t>
            </a:r>
            <a:r>
              <a:rPr sz="1100">
                <a:latin typeface="宋体"/>
                <a:cs typeface="宋体"/>
              </a:rPr>
              <a:t>如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，在</a:t>
            </a:r>
            <a:r>
              <a:rPr sz="1100" spc="-10">
                <a:latin typeface="宋体"/>
                <a:cs typeface="宋体"/>
              </a:rPr>
              <a:t>正</a:t>
            </a:r>
            <a:r>
              <a:rPr sz="1100">
                <a:latin typeface="宋体"/>
                <a:cs typeface="宋体"/>
              </a:rPr>
              <a:t>方</a:t>
            </a:r>
            <a:r>
              <a:rPr sz="1100" spc="5">
                <a:latin typeface="宋体"/>
                <a:cs typeface="宋体"/>
              </a:rPr>
              <a:t>形</a:t>
            </a:r>
            <a:r>
              <a:rPr sz="1100" spc="-275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ABCD </a:t>
            </a:r>
            <a:r>
              <a:rPr sz="1100">
                <a:latin typeface="宋体"/>
                <a:cs typeface="宋体"/>
              </a:rPr>
              <a:t>中</a:t>
            </a:r>
            <a:r>
              <a:rPr sz="1100" spc="5">
                <a:latin typeface="宋体"/>
                <a:cs typeface="宋体"/>
              </a:rPr>
              <a:t>，	</a:t>
            </a:r>
            <a:r>
              <a:rPr sz="1100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动</a:t>
            </a:r>
            <a:r>
              <a:rPr sz="1100" spc="5">
                <a:latin typeface="宋体"/>
                <a:cs typeface="宋体"/>
              </a:rPr>
              <a:t>点</a:t>
            </a:r>
            <a:r>
              <a:rPr sz="1100" spc="-290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M</a:t>
            </a:r>
            <a:r>
              <a:rPr sz="1100">
                <a:latin typeface="宋体"/>
                <a:cs typeface="宋体"/>
              </a:rPr>
              <a:t>，</a:t>
            </a:r>
            <a:r>
              <a:rPr sz="1100">
                <a:latin typeface="Times New Roman"/>
                <a:cs typeface="Times New Roman"/>
              </a:rPr>
              <a:t>N</a:t>
            </a:r>
            <a:r>
              <a:rPr sz="1100" spc="-2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分</a:t>
            </a:r>
            <a:r>
              <a:rPr sz="1100" spc="-10">
                <a:latin typeface="宋体"/>
                <a:cs typeface="宋体"/>
              </a:rPr>
              <a:t>别</a:t>
            </a:r>
            <a:r>
              <a:rPr sz="1100">
                <a:latin typeface="宋体"/>
                <a:cs typeface="宋体"/>
              </a:rPr>
              <a:t>从</a:t>
            </a:r>
            <a:r>
              <a:rPr sz="1100" spc="265">
                <a:latin typeface="宋体"/>
                <a:cs typeface="宋体"/>
              </a:rPr>
              <a:t>点</a:t>
            </a:r>
            <a:r>
              <a:rPr sz="1100">
                <a:latin typeface="Times New Roman"/>
                <a:cs typeface="Times New Roman"/>
              </a:rPr>
              <a:t>A</a:t>
            </a:r>
            <a:r>
              <a:rPr sz="1100">
                <a:latin typeface="宋体"/>
                <a:cs typeface="宋体"/>
              </a:rPr>
              <a:t>，</a:t>
            </a:r>
            <a:r>
              <a:rPr sz="1100">
                <a:latin typeface="Times New Roman"/>
                <a:cs typeface="Times New Roman"/>
              </a:rPr>
              <a:t>B</a:t>
            </a:r>
            <a:r>
              <a:rPr sz="1100" spc="-2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同</a:t>
            </a:r>
            <a:r>
              <a:rPr sz="1100" spc="-10">
                <a:latin typeface="宋体"/>
                <a:cs typeface="宋体"/>
              </a:rPr>
              <a:t>时</a:t>
            </a:r>
            <a:r>
              <a:rPr sz="1100">
                <a:latin typeface="宋体"/>
                <a:cs typeface="宋体"/>
              </a:rPr>
              <a:t>出发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沿射</a:t>
            </a:r>
            <a:r>
              <a:rPr sz="1100" spc="265">
                <a:latin typeface="宋体"/>
                <a:cs typeface="宋体"/>
              </a:rPr>
              <a:t>线</a:t>
            </a:r>
            <a:r>
              <a:rPr sz="1100">
                <a:latin typeface="Times New Roman"/>
                <a:cs typeface="Times New Roman"/>
              </a:rPr>
              <a:t>AB</a:t>
            </a:r>
            <a:r>
              <a:rPr sz="1100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射</a:t>
            </a:r>
            <a:r>
              <a:rPr sz="1100" spc="280">
                <a:latin typeface="宋体"/>
                <a:cs typeface="宋体"/>
              </a:rPr>
              <a:t>线</a:t>
            </a:r>
            <a:r>
              <a:rPr sz="1100" spc="-5">
                <a:latin typeface="Times New Roman"/>
                <a:cs typeface="Times New Roman"/>
              </a:rPr>
              <a:t>BC</a:t>
            </a:r>
            <a:r>
              <a:rPr sz="1100" spc="-20">
                <a:latin typeface="Times New Roman"/>
                <a:cs typeface="Times New Roman"/>
              </a:rPr>
              <a:t> </a:t>
            </a:r>
            <a:r>
              <a:rPr sz="1100" spc="5">
                <a:latin typeface="宋体"/>
                <a:cs typeface="宋体"/>
              </a:rPr>
              <a:t>的</a:t>
            </a:r>
            <a:endParaRPr sz="1100">
              <a:latin typeface="宋体"/>
              <a:cs typeface="宋体"/>
            </a:endParaRPr>
          </a:p>
          <a:p>
            <a:pPr marL="12700" marR="5080">
              <a:lnSpc>
                <a:spcPts val="2740"/>
              </a:lnSpc>
              <a:spcBef>
                <a:spcPts val="110"/>
              </a:spcBef>
              <a:tabLst>
                <a:tab pos="3766185"/>
                <a:tab pos="5631180"/>
                <a:tab pos="6256020"/>
              </a:tabLst>
            </a:pPr>
            <a:r>
              <a:rPr sz="1100">
                <a:latin typeface="宋体"/>
                <a:cs typeface="宋体"/>
              </a:rPr>
              <a:t>方</a:t>
            </a:r>
            <a:r>
              <a:rPr sz="1100" spc="-10">
                <a:latin typeface="宋体"/>
                <a:cs typeface="宋体"/>
              </a:rPr>
              <a:t>向</a:t>
            </a:r>
            <a:r>
              <a:rPr sz="1100">
                <a:latin typeface="宋体"/>
                <a:cs typeface="宋体"/>
              </a:rPr>
              <a:t>匀速</a:t>
            </a:r>
            <a:r>
              <a:rPr sz="1100" spc="-10">
                <a:latin typeface="宋体"/>
                <a:cs typeface="宋体"/>
              </a:rPr>
              <a:t>运</a:t>
            </a:r>
            <a:r>
              <a:rPr sz="1100">
                <a:latin typeface="宋体"/>
                <a:cs typeface="宋体"/>
              </a:rPr>
              <a:t>动，</a:t>
            </a:r>
            <a:r>
              <a:rPr sz="1100" spc="-10">
                <a:latin typeface="宋体"/>
                <a:cs typeface="宋体"/>
              </a:rPr>
              <a:t>且</a:t>
            </a:r>
            <a:r>
              <a:rPr sz="1100">
                <a:latin typeface="宋体"/>
                <a:cs typeface="宋体"/>
              </a:rPr>
              <a:t>速度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大小</a:t>
            </a:r>
            <a:r>
              <a:rPr sz="1100" spc="-10">
                <a:latin typeface="宋体"/>
                <a:cs typeface="宋体"/>
              </a:rPr>
              <a:t>相</a:t>
            </a:r>
            <a:r>
              <a:rPr sz="1100">
                <a:latin typeface="宋体"/>
                <a:cs typeface="宋体"/>
              </a:rPr>
              <a:t>等，</a:t>
            </a:r>
            <a:r>
              <a:rPr sz="1100" spc="-10">
                <a:latin typeface="宋体"/>
                <a:cs typeface="宋体"/>
              </a:rPr>
              <a:t>连</a:t>
            </a:r>
            <a:r>
              <a:rPr sz="1100" spc="5">
                <a:latin typeface="宋体"/>
                <a:cs typeface="宋体"/>
              </a:rPr>
              <a:t>接</a:t>
            </a:r>
            <a:r>
              <a:rPr sz="1100" spc="-275">
                <a:latin typeface="宋体"/>
                <a:cs typeface="宋体"/>
              </a:rPr>
              <a:t> </a:t>
            </a:r>
            <a:r>
              <a:rPr sz="1100" spc="-10">
                <a:latin typeface="Times New Roman"/>
                <a:cs typeface="Times New Roman"/>
              </a:rPr>
              <a:t>D</a:t>
            </a:r>
            <a:r>
              <a:rPr sz="1100">
                <a:latin typeface="Times New Roman"/>
                <a:cs typeface="Times New Roman"/>
              </a:rPr>
              <a:t>M</a:t>
            </a:r>
            <a:r>
              <a:rPr sz="1100">
                <a:latin typeface="宋体"/>
                <a:cs typeface="宋体"/>
              </a:rPr>
              <a:t>，</a:t>
            </a:r>
            <a:r>
              <a:rPr sz="1100">
                <a:latin typeface="Times New Roman"/>
                <a:cs typeface="Times New Roman"/>
              </a:rPr>
              <a:t>M</a:t>
            </a:r>
            <a:r>
              <a:rPr sz="1100" spc="-20">
                <a:latin typeface="Times New Roman"/>
                <a:cs typeface="Times New Roman"/>
              </a:rPr>
              <a:t>N</a:t>
            </a:r>
            <a:r>
              <a:rPr sz="1100">
                <a:latin typeface="宋体"/>
                <a:cs typeface="宋体"/>
              </a:rPr>
              <a:t>，</a:t>
            </a:r>
            <a:r>
              <a:rPr sz="1100" spc="-10">
                <a:latin typeface="Times New Roman"/>
                <a:cs typeface="Times New Roman"/>
              </a:rPr>
              <a:t>ND</a:t>
            </a:r>
            <a:r>
              <a:rPr sz="1100" spc="-5">
                <a:latin typeface="Times New Roman"/>
                <a:cs typeface="Times New Roman"/>
              </a:rPr>
              <a:t>.</a:t>
            </a:r>
            <a:r>
              <a:rPr sz="1100">
                <a:latin typeface="宋体"/>
                <a:cs typeface="宋体"/>
              </a:rPr>
              <a:t>设</a:t>
            </a:r>
            <a:r>
              <a:rPr sz="1100" spc="265">
                <a:latin typeface="宋体"/>
                <a:cs typeface="宋体"/>
              </a:rPr>
              <a:t>点</a:t>
            </a:r>
            <a:r>
              <a:rPr sz="1100">
                <a:latin typeface="Times New Roman"/>
                <a:cs typeface="Times New Roman"/>
              </a:rPr>
              <a:t>M </a:t>
            </a:r>
            <a:r>
              <a:rPr sz="1100">
                <a:latin typeface="宋体"/>
                <a:cs typeface="宋体"/>
              </a:rPr>
              <a:t>运</a:t>
            </a:r>
            <a:r>
              <a:rPr sz="1100" spc="-10">
                <a:latin typeface="宋体"/>
                <a:cs typeface="宋体"/>
              </a:rPr>
              <a:t>动</a:t>
            </a:r>
            <a:r>
              <a:rPr sz="1100">
                <a:latin typeface="宋体"/>
                <a:cs typeface="宋体"/>
              </a:rPr>
              <a:t>的路</a:t>
            </a:r>
            <a:r>
              <a:rPr sz="1100" spc="-10">
                <a:latin typeface="宋体"/>
                <a:cs typeface="宋体"/>
              </a:rPr>
              <a:t>程</a:t>
            </a:r>
            <a:r>
              <a:rPr sz="1100" spc="5">
                <a:latin typeface="宋体"/>
                <a:cs typeface="宋体"/>
              </a:rPr>
              <a:t>为</a:t>
            </a:r>
            <a:r>
              <a:rPr sz="1100">
                <a:latin typeface="宋体"/>
                <a:cs typeface="宋体"/>
              </a:rPr>
              <a:t>	</a:t>
            </a:r>
            <a:r>
              <a:rPr sz="1100" spc="5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	的 面</a:t>
            </a:r>
            <a:r>
              <a:rPr sz="1100" spc="-10">
                <a:latin typeface="宋体"/>
                <a:cs typeface="宋体"/>
              </a:rPr>
              <a:t>积</a:t>
            </a:r>
            <a:r>
              <a:rPr sz="1100" spc="280">
                <a:latin typeface="宋体"/>
                <a:cs typeface="宋体"/>
              </a:rPr>
              <a:t>为</a:t>
            </a:r>
            <a:r>
              <a:rPr sz="1100" spc="-5">
                <a:latin typeface="Times New Roman"/>
                <a:cs typeface="Times New Roman"/>
              </a:rPr>
              <a:t>S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下</a:t>
            </a:r>
            <a:r>
              <a:rPr sz="1100">
                <a:latin typeface="宋体"/>
                <a:cs typeface="宋体"/>
              </a:rPr>
              <a:t>列图</a:t>
            </a:r>
            <a:r>
              <a:rPr sz="1100" spc="-10">
                <a:latin typeface="宋体"/>
                <a:cs typeface="宋体"/>
              </a:rPr>
              <a:t>象</a:t>
            </a:r>
            <a:r>
              <a:rPr sz="1100">
                <a:latin typeface="宋体"/>
                <a:cs typeface="宋体"/>
              </a:rPr>
              <a:t>中能</a:t>
            </a:r>
            <a:r>
              <a:rPr sz="1100" spc="-10">
                <a:latin typeface="宋体"/>
                <a:cs typeface="宋体"/>
              </a:rPr>
              <a:t>反</a:t>
            </a:r>
            <a:r>
              <a:rPr sz="1100" spc="5">
                <a:latin typeface="宋体"/>
                <a:cs typeface="宋体"/>
              </a:rPr>
              <a:t>映</a:t>
            </a:r>
            <a:r>
              <a:rPr sz="1100" spc="-275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S</a:t>
            </a:r>
            <a:r>
              <a:rPr sz="1100" spc="-5">
                <a:latin typeface="Times New Roman"/>
                <a:cs typeface="Times New Roman"/>
              </a:rPr>
              <a:t> </a:t>
            </a:r>
            <a:r>
              <a:rPr sz="1100" spc="265">
                <a:latin typeface="宋体"/>
                <a:cs typeface="宋体"/>
              </a:rPr>
              <a:t>与</a:t>
            </a:r>
            <a:r>
              <a:rPr sz="1100">
                <a:latin typeface="Times New Roman"/>
                <a:cs typeface="Times New Roman"/>
              </a:rPr>
              <a:t>x</a:t>
            </a:r>
            <a:r>
              <a:rPr sz="1100" spc="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之</a:t>
            </a:r>
            <a:r>
              <a:rPr sz="1100" spc="-10">
                <a:latin typeface="宋体"/>
                <a:cs typeface="宋体"/>
              </a:rPr>
              <a:t>间</a:t>
            </a:r>
            <a:r>
              <a:rPr sz="1100">
                <a:latin typeface="宋体"/>
                <a:cs typeface="宋体"/>
              </a:rPr>
              <a:t>函数</a:t>
            </a:r>
            <a:r>
              <a:rPr sz="1100" spc="-10">
                <a:latin typeface="宋体"/>
                <a:cs typeface="宋体"/>
              </a:rPr>
              <a:t>关</a:t>
            </a:r>
            <a:r>
              <a:rPr sz="1100">
                <a:latin typeface="宋体"/>
                <a:cs typeface="宋体"/>
              </a:rPr>
              <a:t>系的</a:t>
            </a:r>
            <a:r>
              <a:rPr sz="1100" spc="-10">
                <a:latin typeface="宋体"/>
                <a:cs typeface="宋体"/>
              </a:rPr>
              <a:t>是</a:t>
            </a:r>
            <a:r>
              <a:rPr sz="1100" spc="5">
                <a:latin typeface="宋体"/>
                <a:cs typeface="宋体"/>
              </a:rPr>
              <a:t>（	）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9" name="object 9"/>
          <p:cNvPicPr/>
          <p:nvPr/>
        </p:nvPicPr>
        <p:blipFill>
          <a:blip r:embed="rId7"/>
          <a:stretch>
            <a:fillRect/>
          </a:stretch>
        </p:blipFill>
        <p:spPr>
          <a:xfrm>
            <a:off x="893063" y="4500372"/>
            <a:ext cx="1405127" cy="1354836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889508" y="6461760"/>
            <a:ext cx="26479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20">
                <a:latin typeface="Times New Roman"/>
                <a:cs typeface="Times New Roman"/>
              </a:rPr>
              <a:t>A</a:t>
            </a:r>
            <a:r>
              <a:rPr sz="1100" spc="5">
                <a:latin typeface="宋体"/>
                <a:cs typeface="宋体"/>
              </a:rPr>
              <a:t>．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1" name="object 11"/>
          <p:cNvPicPr/>
          <p:nvPr/>
        </p:nvPicPr>
        <p:blipFill>
          <a:blip r:embed="rId8"/>
          <a:stretch>
            <a:fillRect/>
          </a:stretch>
        </p:blipFill>
        <p:spPr>
          <a:xfrm>
            <a:off x="1141475" y="5913120"/>
            <a:ext cx="964691" cy="1303020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3969499" y="6461760"/>
            <a:ext cx="259079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latin typeface="Times New Roman"/>
                <a:cs typeface="Times New Roman"/>
              </a:rPr>
              <a:t>B</a:t>
            </a:r>
            <a:r>
              <a:rPr sz="1100" spc="5">
                <a:latin typeface="宋体"/>
                <a:cs typeface="宋体"/>
              </a:rPr>
              <a:t>．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3" name="object 13"/>
          <p:cNvPicPr/>
          <p:nvPr/>
        </p:nvPicPr>
        <p:blipFill>
          <a:blip r:embed="rId9"/>
          <a:stretch>
            <a:fillRect/>
          </a:stretch>
        </p:blipFill>
        <p:spPr>
          <a:xfrm>
            <a:off x="4213859" y="5920740"/>
            <a:ext cx="931163" cy="1286255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889508" y="7848600"/>
            <a:ext cx="25717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20">
                <a:latin typeface="Times New Roman"/>
                <a:cs typeface="Times New Roman"/>
              </a:rPr>
              <a:t>C</a:t>
            </a:r>
            <a:r>
              <a:rPr sz="1100" spc="5">
                <a:latin typeface="宋体"/>
                <a:cs typeface="宋体"/>
              </a:rPr>
              <a:t>．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5" name="object 15"/>
          <p:cNvPicPr/>
          <p:nvPr/>
        </p:nvPicPr>
        <p:blipFill>
          <a:blip r:embed="rId10"/>
          <a:stretch>
            <a:fillRect/>
          </a:stretch>
        </p:blipFill>
        <p:spPr>
          <a:xfrm>
            <a:off x="1133855" y="7283196"/>
            <a:ext cx="931163" cy="1338072"/>
          </a:xfrm>
          <a:prstGeom prst="rect">
            <a:avLst/>
          </a:prstGeom>
        </p:spPr>
      </p:pic>
      <p:sp>
        <p:nvSpPr>
          <p:cNvPr id="16" name="object 16"/>
          <p:cNvSpPr txBox="1"/>
          <p:nvPr/>
        </p:nvSpPr>
        <p:spPr>
          <a:xfrm>
            <a:off x="3969499" y="7848600"/>
            <a:ext cx="26670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10">
                <a:latin typeface="Times New Roman"/>
                <a:cs typeface="Times New Roman"/>
              </a:rPr>
              <a:t>D</a:t>
            </a:r>
            <a:r>
              <a:rPr sz="1100" spc="5">
                <a:latin typeface="宋体"/>
                <a:cs typeface="宋体"/>
              </a:rPr>
              <a:t>．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7" name="object 17"/>
          <p:cNvPicPr/>
          <p:nvPr/>
        </p:nvPicPr>
        <p:blipFill>
          <a:blip r:embed="rId11"/>
          <a:stretch>
            <a:fillRect/>
          </a:stretch>
        </p:blipFill>
        <p:spPr>
          <a:xfrm>
            <a:off x="4221479" y="7299960"/>
            <a:ext cx="931163" cy="1303020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12"/>
          <a:stretch>
            <a:fillRect/>
          </a:stretch>
        </p:blipFill>
        <p:spPr>
          <a:xfrm>
            <a:off x="2812550" y="8730675"/>
            <a:ext cx="829023" cy="114540"/>
          </a:xfrm>
          <a:prstGeom prst="rect">
            <a:avLst/>
          </a:prstGeom>
        </p:spPr>
      </p:pic>
      <p:sp>
        <p:nvSpPr>
          <p:cNvPr id="19" name="object 19"/>
          <p:cNvSpPr txBox="1"/>
          <p:nvPr/>
        </p:nvSpPr>
        <p:spPr>
          <a:xfrm>
            <a:off x="3686047" y="869135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0" name="object 20"/>
          <p:cNvPicPr/>
          <p:nvPr/>
        </p:nvPicPr>
        <p:blipFill>
          <a:blip r:embed="rId13"/>
          <a:stretch>
            <a:fillRect/>
          </a:stretch>
        </p:blipFill>
        <p:spPr>
          <a:xfrm>
            <a:off x="749503" y="9056663"/>
            <a:ext cx="76403" cy="66469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14"/>
          <a:stretch>
            <a:fillRect/>
          </a:stretch>
        </p:blipFill>
        <p:spPr>
          <a:xfrm>
            <a:off x="1300733" y="9027855"/>
            <a:ext cx="400050" cy="114540"/>
          </a:xfrm>
          <a:prstGeom prst="rect">
            <a:avLst/>
          </a:prstGeom>
        </p:spPr>
      </p:pic>
      <p:sp>
        <p:nvSpPr>
          <p:cNvPr id="22" name="object 22"/>
          <p:cNvSpPr txBox="1"/>
          <p:nvPr/>
        </p:nvSpPr>
        <p:spPr>
          <a:xfrm>
            <a:off x="706627" y="8691359"/>
            <a:ext cx="2031364" cy="4914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：由</a:t>
            </a:r>
            <a:r>
              <a:rPr sz="1100" spc="-10">
                <a:latin typeface="宋体"/>
                <a:cs typeface="宋体"/>
              </a:rPr>
              <a:t>题</a:t>
            </a:r>
            <a:r>
              <a:rPr sz="1100">
                <a:latin typeface="宋体"/>
                <a:cs typeface="宋体"/>
              </a:rPr>
              <a:t>意可</a:t>
            </a:r>
            <a:r>
              <a:rPr sz="1100" spc="5">
                <a:latin typeface="宋体"/>
                <a:cs typeface="宋体"/>
              </a:rPr>
              <a:t>得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750">
              <a:latin typeface="宋体"/>
              <a:cs typeface="宋体"/>
            </a:endParaRPr>
          </a:p>
          <a:p>
            <a:pPr marL="155575">
              <a:lnSpc>
                <a:spcPct val="100000"/>
              </a:lnSpc>
              <a:spcBef>
                <a:spcPts val="5"/>
              </a:spcBef>
              <a:tabLst>
                <a:tab pos="1031875"/>
              </a:tabLst>
            </a:pPr>
            <a:r>
              <a:rPr sz="1100">
                <a:latin typeface="宋体"/>
                <a:cs typeface="宋体"/>
              </a:rPr>
              <a:t>四</a:t>
            </a:r>
            <a:r>
              <a:rPr sz="1100" spc="-10">
                <a:latin typeface="宋体"/>
                <a:cs typeface="宋体"/>
              </a:rPr>
              <a:t>边</a:t>
            </a:r>
            <a:r>
              <a:rPr sz="1100" spc="5">
                <a:latin typeface="宋体"/>
                <a:cs typeface="宋体"/>
              </a:rPr>
              <a:t>形	</a:t>
            </a:r>
            <a:r>
              <a:rPr sz="1100">
                <a:latin typeface="宋体"/>
                <a:cs typeface="宋体"/>
              </a:rPr>
              <a:t>是</a:t>
            </a:r>
            <a:r>
              <a:rPr sz="1100" spc="-10">
                <a:latin typeface="宋体"/>
                <a:cs typeface="宋体"/>
              </a:rPr>
              <a:t>正</a:t>
            </a:r>
            <a:r>
              <a:rPr sz="1100">
                <a:latin typeface="宋体"/>
                <a:cs typeface="宋体"/>
              </a:rPr>
              <a:t>方形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3" name="object 23"/>
          <p:cNvPicPr/>
          <p:nvPr/>
        </p:nvPicPr>
        <p:blipFill>
          <a:blip r:embed="rId4"/>
          <a:stretch>
            <a:fillRect/>
          </a:stretch>
        </p:blipFill>
        <p:spPr>
          <a:xfrm>
            <a:off x="2457464" y="9038396"/>
            <a:ext cx="419428" cy="104528"/>
          </a:xfrm>
          <a:prstGeom prst="rect">
            <a:avLst/>
          </a:prstGeom>
        </p:spPr>
      </p:pic>
      <p:sp>
        <p:nvSpPr>
          <p:cNvPr id="24" name="object 24"/>
          <p:cNvSpPr txBox="1"/>
          <p:nvPr/>
        </p:nvSpPr>
        <p:spPr>
          <a:xfrm>
            <a:off x="2910319" y="898853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5" name="object 25"/>
          <p:cNvPicPr/>
          <p:nvPr/>
        </p:nvPicPr>
        <p:blipFill>
          <a:blip r:embed="rId15"/>
          <a:stretch>
            <a:fillRect/>
          </a:stretch>
        </p:blipFill>
        <p:spPr>
          <a:xfrm>
            <a:off x="739906" y="9325035"/>
            <a:ext cx="1591030" cy="114540"/>
          </a:xfrm>
          <a:prstGeom prst="rect">
            <a:avLst/>
          </a:prstGeom>
        </p:spPr>
      </p:pic>
      <p:sp>
        <p:nvSpPr>
          <p:cNvPr id="26" name="object 26"/>
          <p:cNvSpPr txBox="1"/>
          <p:nvPr/>
        </p:nvSpPr>
        <p:spPr>
          <a:xfrm>
            <a:off x="2411983" y="928571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7" name="object 27"/>
          <p:cNvPicPr/>
          <p:nvPr/>
        </p:nvPicPr>
        <p:blipFill>
          <a:blip r:embed="rId16"/>
          <a:stretch>
            <a:fillRect/>
          </a:stretch>
        </p:blipFill>
        <p:spPr>
          <a:xfrm>
            <a:off x="2583947" y="9325035"/>
            <a:ext cx="1257651" cy="114540"/>
          </a:xfrm>
          <a:prstGeom prst="rect">
            <a:avLst/>
          </a:prstGeom>
        </p:spPr>
      </p:pic>
      <p:sp>
        <p:nvSpPr>
          <p:cNvPr id="28" name="object 28"/>
          <p:cNvSpPr txBox="1"/>
          <p:nvPr/>
        </p:nvSpPr>
        <p:spPr>
          <a:xfrm>
            <a:off x="3914647" y="928571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9" name="object 29"/>
          <p:cNvPicPr/>
          <p:nvPr/>
        </p:nvPicPr>
        <p:blipFill>
          <a:blip r:embed="rId17"/>
          <a:stretch>
            <a:fillRect/>
          </a:stretch>
        </p:blipFill>
        <p:spPr>
          <a:xfrm>
            <a:off x="739896" y="9622215"/>
            <a:ext cx="1133123" cy="114540"/>
          </a:xfrm>
          <a:prstGeom prst="rect">
            <a:avLst/>
          </a:prstGeom>
        </p:spPr>
      </p:pic>
      <p:sp>
        <p:nvSpPr>
          <p:cNvPr id="30" name="object 30"/>
          <p:cNvSpPr txBox="1"/>
          <p:nvPr/>
        </p:nvSpPr>
        <p:spPr>
          <a:xfrm>
            <a:off x="1936495" y="958289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39901" y="842772"/>
            <a:ext cx="2343150" cy="16192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739901" y="1156679"/>
            <a:ext cx="2628900" cy="314018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117595" y="1211580"/>
            <a:ext cx="536575" cy="5905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739898" y="1552919"/>
            <a:ext cx="2276115" cy="314018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/>
          <a:stretch>
            <a:fillRect/>
          </a:stretch>
        </p:blipFill>
        <p:spPr>
          <a:xfrm>
            <a:off x="739894" y="1949159"/>
            <a:ext cx="837854" cy="314018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6"/>
          <a:stretch>
            <a:fillRect/>
          </a:stretch>
        </p:blipFill>
        <p:spPr>
          <a:xfrm>
            <a:off x="739916" y="2688015"/>
            <a:ext cx="428961" cy="114540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7"/>
          <a:stretch>
            <a:fillRect/>
          </a:stretch>
        </p:blipFill>
        <p:spPr>
          <a:xfrm>
            <a:off x="3411766" y="4203293"/>
            <a:ext cx="66469" cy="66852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8"/>
          <a:stretch>
            <a:fillRect/>
          </a:stretch>
        </p:blipFill>
        <p:spPr>
          <a:xfrm>
            <a:off x="4988864" y="4184456"/>
            <a:ext cx="85953" cy="104528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706627" y="2004060"/>
            <a:ext cx="6419215" cy="23247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93726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00">
              <a:latin typeface="宋体"/>
              <a:cs typeface="宋体"/>
            </a:endParaRPr>
          </a:p>
          <a:p>
            <a:pPr marL="82550">
              <a:lnSpc>
                <a:spcPct val="100000"/>
              </a:lnSpc>
            </a:pPr>
            <a:r>
              <a:rPr sz="1100">
                <a:latin typeface="宋体"/>
                <a:cs typeface="宋体"/>
              </a:rPr>
              <a:t>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案为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A.</a:t>
            </a:r>
            <a:endParaRPr sz="1100">
              <a:latin typeface="Times New Roman"/>
              <a:cs typeface="Times New Roman"/>
            </a:endParaRPr>
          </a:p>
          <a:p>
            <a:pPr marR="1744980" algn="ctr">
              <a:lnSpc>
                <a:spcPct val="100000"/>
              </a:lnSpc>
              <a:spcBef>
                <a:spcPts val="1019"/>
              </a:spcBef>
            </a:pPr>
            <a:r>
              <a:rPr sz="1100">
                <a:latin typeface="宋体"/>
                <a:cs typeface="宋体"/>
              </a:rPr>
              <a:t>面</a:t>
            </a:r>
            <a:r>
              <a:rPr sz="1100" spc="-10">
                <a:latin typeface="宋体"/>
                <a:cs typeface="宋体"/>
              </a:rPr>
              <a:t>积</a:t>
            </a:r>
            <a:r>
              <a:rPr sz="1100">
                <a:latin typeface="宋体"/>
                <a:cs typeface="宋体"/>
              </a:rPr>
              <a:t>的函</a:t>
            </a:r>
            <a:r>
              <a:rPr sz="1100" spc="-10">
                <a:latin typeface="宋体"/>
                <a:cs typeface="宋体"/>
              </a:rPr>
              <a:t>数</a:t>
            </a:r>
            <a:r>
              <a:rPr sz="1100">
                <a:latin typeface="宋体"/>
                <a:cs typeface="宋体"/>
              </a:rPr>
              <a:t>表达</a:t>
            </a:r>
            <a:r>
              <a:rPr sz="1100" spc="-10">
                <a:latin typeface="宋体"/>
                <a:cs typeface="宋体"/>
              </a:rPr>
              <a:t>式</a:t>
            </a:r>
            <a:r>
              <a:rPr sz="1100">
                <a:latin typeface="宋体"/>
                <a:cs typeface="宋体"/>
              </a:rPr>
              <a:t>，再</a:t>
            </a:r>
            <a:r>
              <a:rPr sz="1100" spc="-10">
                <a:latin typeface="宋体"/>
                <a:cs typeface="宋体"/>
              </a:rPr>
              <a:t>根</a:t>
            </a:r>
            <a:r>
              <a:rPr sz="1100">
                <a:latin typeface="宋体"/>
                <a:cs typeface="宋体"/>
              </a:rPr>
              <a:t>据函</a:t>
            </a:r>
            <a:r>
              <a:rPr sz="1100" spc="-10">
                <a:latin typeface="宋体"/>
                <a:cs typeface="宋体"/>
              </a:rPr>
              <a:t>数</a:t>
            </a:r>
            <a:r>
              <a:rPr sz="1100">
                <a:latin typeface="宋体"/>
                <a:cs typeface="宋体"/>
              </a:rPr>
              <a:t>表达</a:t>
            </a:r>
            <a:r>
              <a:rPr sz="1100" spc="-10">
                <a:latin typeface="宋体"/>
                <a:cs typeface="宋体"/>
              </a:rPr>
              <a:t>式</a:t>
            </a:r>
            <a:r>
              <a:rPr sz="1100">
                <a:latin typeface="宋体"/>
                <a:cs typeface="宋体"/>
              </a:rPr>
              <a:t>找出</a:t>
            </a:r>
            <a:r>
              <a:rPr sz="1100" spc="-10">
                <a:latin typeface="宋体"/>
                <a:cs typeface="宋体"/>
              </a:rPr>
              <a:t>相</a:t>
            </a:r>
            <a:r>
              <a:rPr sz="1100">
                <a:latin typeface="宋体"/>
                <a:cs typeface="宋体"/>
              </a:rPr>
              <a:t>应的</a:t>
            </a:r>
            <a:r>
              <a:rPr sz="1100" spc="-10">
                <a:latin typeface="宋体"/>
                <a:cs typeface="宋体"/>
              </a:rPr>
              <a:t>函</a:t>
            </a:r>
            <a:r>
              <a:rPr sz="1100">
                <a:latin typeface="宋体"/>
                <a:cs typeface="宋体"/>
              </a:rPr>
              <a:t>数图象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  <a:p>
            <a:pPr marL="12700" marR="5080" algn="just">
              <a:lnSpc>
                <a:spcPct val="177300"/>
              </a:lnSpc>
            </a:pPr>
            <a:r>
              <a:rPr sz="1050" spc="-5">
                <a:latin typeface="Calibri"/>
                <a:cs typeface="Calibri"/>
              </a:rPr>
              <a:t>9</a:t>
            </a:r>
            <a:r>
              <a:rPr sz="1050" spc="-5">
                <a:latin typeface="宋体"/>
                <a:cs typeface="宋体"/>
              </a:rPr>
              <a:t>．</a:t>
            </a:r>
            <a:r>
              <a:rPr sz="1100">
                <a:latin typeface="宋体"/>
                <a:cs typeface="宋体"/>
              </a:rPr>
              <a:t>为</a:t>
            </a:r>
            <a:r>
              <a:rPr sz="1100" spc="-10">
                <a:latin typeface="宋体"/>
                <a:cs typeface="宋体"/>
              </a:rPr>
              <a:t>提</a:t>
            </a:r>
            <a:r>
              <a:rPr sz="1100">
                <a:latin typeface="宋体"/>
                <a:cs typeface="宋体"/>
              </a:rPr>
              <a:t>高学</a:t>
            </a:r>
            <a:r>
              <a:rPr sz="1100" spc="-10">
                <a:latin typeface="宋体"/>
                <a:cs typeface="宋体"/>
              </a:rPr>
              <a:t>生</a:t>
            </a:r>
            <a:r>
              <a:rPr sz="1100">
                <a:latin typeface="宋体"/>
                <a:cs typeface="宋体"/>
              </a:rPr>
              <a:t>学习</a:t>
            </a:r>
            <a:r>
              <a:rPr sz="1100" spc="-10">
                <a:latin typeface="宋体"/>
                <a:cs typeface="宋体"/>
              </a:rPr>
              <a:t>兴</a:t>
            </a:r>
            <a:r>
              <a:rPr sz="1100">
                <a:latin typeface="宋体"/>
                <a:cs typeface="宋体"/>
              </a:rPr>
              <a:t>趣，</a:t>
            </a:r>
            <a:r>
              <a:rPr sz="1100" spc="-10">
                <a:latin typeface="宋体"/>
                <a:cs typeface="宋体"/>
              </a:rPr>
              <a:t>增</a:t>
            </a:r>
            <a:r>
              <a:rPr sz="1100">
                <a:latin typeface="宋体"/>
                <a:cs typeface="宋体"/>
              </a:rPr>
              <a:t>强动</a:t>
            </a:r>
            <a:r>
              <a:rPr sz="1100" spc="-10">
                <a:latin typeface="宋体"/>
                <a:cs typeface="宋体"/>
              </a:rPr>
              <a:t>手</a:t>
            </a:r>
            <a:r>
              <a:rPr sz="1100">
                <a:latin typeface="宋体"/>
                <a:cs typeface="宋体"/>
              </a:rPr>
              <a:t>实践</a:t>
            </a:r>
            <a:r>
              <a:rPr sz="1100" spc="-10">
                <a:latin typeface="宋体"/>
                <a:cs typeface="宋体"/>
              </a:rPr>
              <a:t>能</a:t>
            </a:r>
            <a:r>
              <a:rPr sz="1100">
                <a:latin typeface="宋体"/>
                <a:cs typeface="宋体"/>
              </a:rPr>
              <a:t>力，</a:t>
            </a:r>
            <a:r>
              <a:rPr sz="1100" spc="-10">
                <a:latin typeface="宋体"/>
                <a:cs typeface="宋体"/>
              </a:rPr>
              <a:t>某</a:t>
            </a:r>
            <a:r>
              <a:rPr sz="1100">
                <a:latin typeface="宋体"/>
                <a:cs typeface="宋体"/>
              </a:rPr>
              <a:t>校为</a:t>
            </a:r>
            <a:r>
              <a:rPr sz="1100" spc="-10">
                <a:latin typeface="宋体"/>
                <a:cs typeface="宋体"/>
              </a:rPr>
              <a:t>物</a:t>
            </a:r>
            <a:r>
              <a:rPr sz="1100">
                <a:latin typeface="宋体"/>
                <a:cs typeface="宋体"/>
              </a:rPr>
              <a:t>理兴</a:t>
            </a:r>
            <a:r>
              <a:rPr sz="1100" spc="-10">
                <a:latin typeface="宋体"/>
                <a:cs typeface="宋体"/>
              </a:rPr>
              <a:t>趣</a:t>
            </a:r>
            <a:r>
              <a:rPr sz="1100">
                <a:latin typeface="宋体"/>
                <a:cs typeface="宋体"/>
              </a:rPr>
              <a:t>小组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同学</a:t>
            </a:r>
            <a:r>
              <a:rPr sz="1100" spc="-10">
                <a:latin typeface="宋体"/>
                <a:cs typeface="宋体"/>
              </a:rPr>
              <a:t>购</a:t>
            </a:r>
            <a:r>
              <a:rPr sz="1100">
                <a:latin typeface="宋体"/>
                <a:cs typeface="宋体"/>
              </a:rPr>
              <a:t>买了</a:t>
            </a:r>
            <a:r>
              <a:rPr sz="1100" spc="-10">
                <a:latin typeface="宋体"/>
                <a:cs typeface="宋体"/>
              </a:rPr>
              <a:t>一</a:t>
            </a:r>
            <a:r>
              <a:rPr sz="1100">
                <a:latin typeface="宋体"/>
                <a:cs typeface="宋体"/>
              </a:rPr>
              <a:t>根长</a:t>
            </a:r>
            <a:r>
              <a:rPr sz="1100" spc="-10">
                <a:latin typeface="宋体"/>
                <a:cs typeface="宋体"/>
              </a:rPr>
              <a:t>度</a:t>
            </a:r>
            <a:r>
              <a:rPr sz="1100" spc="5">
                <a:latin typeface="宋体"/>
                <a:cs typeface="宋体"/>
              </a:rPr>
              <a:t>为</a:t>
            </a:r>
            <a:r>
              <a:rPr sz="1100" spc="-300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150cm</a:t>
            </a:r>
            <a:r>
              <a:rPr sz="1100" spc="-3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5">
                <a:latin typeface="宋体"/>
                <a:cs typeface="宋体"/>
              </a:rPr>
              <a:t>导 </a:t>
            </a:r>
            <a:r>
              <a:rPr sz="1100">
                <a:latin typeface="宋体"/>
                <a:cs typeface="宋体"/>
              </a:rPr>
              <a:t>线</a:t>
            </a:r>
            <a:r>
              <a:rPr sz="1100" spc="-7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将</a:t>
            </a:r>
            <a:r>
              <a:rPr sz="1100" spc="-10">
                <a:latin typeface="宋体"/>
                <a:cs typeface="宋体"/>
              </a:rPr>
              <a:t>其</a:t>
            </a:r>
            <a:r>
              <a:rPr sz="1100">
                <a:latin typeface="宋体"/>
                <a:cs typeface="宋体"/>
              </a:rPr>
              <a:t>全部</a:t>
            </a:r>
            <a:r>
              <a:rPr sz="1100" spc="-10">
                <a:latin typeface="宋体"/>
                <a:cs typeface="宋体"/>
              </a:rPr>
              <a:t>截</a:t>
            </a:r>
            <a:r>
              <a:rPr sz="1100" spc="5">
                <a:latin typeface="宋体"/>
                <a:cs typeface="宋体"/>
              </a:rPr>
              <a:t>成</a:t>
            </a:r>
            <a:r>
              <a:rPr sz="1100" spc="-315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10cm</a:t>
            </a:r>
            <a:r>
              <a:rPr sz="1100" spc="-30">
                <a:latin typeface="Times New Roman"/>
                <a:cs typeface="Times New Roman"/>
              </a:rPr>
              <a:t> </a:t>
            </a:r>
            <a:r>
              <a:rPr sz="1100" spc="5">
                <a:latin typeface="宋体"/>
                <a:cs typeface="宋体"/>
              </a:rPr>
              <a:t>和</a:t>
            </a:r>
            <a:r>
              <a:rPr sz="1100" spc="-295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20cm</a:t>
            </a:r>
            <a:r>
              <a:rPr sz="1100" spc="-4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两</a:t>
            </a:r>
            <a:r>
              <a:rPr sz="1100" spc="-10">
                <a:latin typeface="宋体"/>
                <a:cs typeface="宋体"/>
              </a:rPr>
              <a:t>种</a:t>
            </a:r>
            <a:r>
              <a:rPr sz="1100">
                <a:latin typeface="宋体"/>
                <a:cs typeface="宋体"/>
              </a:rPr>
              <a:t>长度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导线</a:t>
            </a:r>
            <a:r>
              <a:rPr sz="1100" spc="-10">
                <a:latin typeface="宋体"/>
                <a:cs typeface="宋体"/>
              </a:rPr>
              <a:t>用</a:t>
            </a:r>
            <a:r>
              <a:rPr sz="1100">
                <a:latin typeface="宋体"/>
                <a:cs typeface="宋体"/>
              </a:rPr>
              <a:t>于实</a:t>
            </a:r>
            <a:r>
              <a:rPr sz="1100" spc="-10">
                <a:latin typeface="宋体"/>
                <a:cs typeface="宋体"/>
              </a:rPr>
              <a:t>验</a:t>
            </a:r>
            <a:r>
              <a:rPr sz="1100">
                <a:latin typeface="宋体"/>
                <a:cs typeface="宋体"/>
              </a:rPr>
              <a:t>操</a:t>
            </a:r>
            <a:r>
              <a:rPr sz="1100" spc="-70">
                <a:latin typeface="宋体"/>
                <a:cs typeface="宋体"/>
              </a:rPr>
              <a:t>作</a:t>
            </a:r>
            <a:r>
              <a:rPr sz="1100">
                <a:latin typeface="宋体"/>
                <a:cs typeface="宋体"/>
              </a:rPr>
              <a:t>（每</a:t>
            </a:r>
            <a:r>
              <a:rPr sz="1100" spc="-10">
                <a:latin typeface="宋体"/>
                <a:cs typeface="宋体"/>
              </a:rPr>
              <a:t>种</a:t>
            </a:r>
            <a:r>
              <a:rPr sz="1100">
                <a:latin typeface="宋体"/>
                <a:cs typeface="宋体"/>
              </a:rPr>
              <a:t>长度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导线</a:t>
            </a:r>
            <a:r>
              <a:rPr sz="1100" spc="-10">
                <a:latin typeface="宋体"/>
                <a:cs typeface="宋体"/>
              </a:rPr>
              <a:t>至</a:t>
            </a:r>
            <a:r>
              <a:rPr sz="1100">
                <a:latin typeface="宋体"/>
                <a:cs typeface="宋体"/>
              </a:rPr>
              <a:t>少一</a:t>
            </a:r>
            <a:r>
              <a:rPr sz="1100" spc="-10">
                <a:latin typeface="宋体"/>
                <a:cs typeface="宋体"/>
              </a:rPr>
              <a:t>根</a:t>
            </a:r>
            <a:r>
              <a:rPr sz="1100" spc="-310">
                <a:latin typeface="宋体"/>
                <a:cs typeface="宋体"/>
              </a:rPr>
              <a:t>），</a:t>
            </a:r>
            <a:r>
              <a:rPr sz="1100">
                <a:latin typeface="宋体"/>
                <a:cs typeface="宋体"/>
              </a:rPr>
              <a:t>则</a:t>
            </a:r>
            <a:r>
              <a:rPr sz="1100" spc="-10">
                <a:latin typeface="宋体"/>
                <a:cs typeface="宋体"/>
              </a:rPr>
              <a:t>截</a:t>
            </a:r>
            <a:r>
              <a:rPr sz="1100">
                <a:latin typeface="宋体"/>
                <a:cs typeface="宋体"/>
              </a:rPr>
              <a:t>取方</a:t>
            </a:r>
            <a:r>
              <a:rPr sz="1100" spc="5">
                <a:latin typeface="宋体"/>
                <a:cs typeface="宋体"/>
              </a:rPr>
              <a:t>案 </a:t>
            </a:r>
            <a:r>
              <a:rPr sz="1100">
                <a:latin typeface="宋体"/>
                <a:cs typeface="宋体"/>
              </a:rPr>
              <a:t>共 </a:t>
            </a:r>
            <a:r>
              <a:rPr sz="1100" spc="-10">
                <a:latin typeface="宋体"/>
                <a:cs typeface="宋体"/>
              </a:rPr>
              <a:t>有 </a:t>
            </a:r>
            <a:r>
              <a:rPr sz="1100" spc="5">
                <a:latin typeface="宋体"/>
                <a:cs typeface="宋体"/>
              </a:rPr>
              <a:t>（ ）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750">
              <a:latin typeface="宋体"/>
              <a:cs typeface="宋体"/>
            </a:endParaRPr>
          </a:p>
          <a:p>
            <a:pPr marL="195580">
              <a:lnSpc>
                <a:spcPct val="100000"/>
              </a:lnSpc>
              <a:tabLst>
                <a:tab pos="1726564"/>
                <a:tab pos="3275329"/>
                <a:tab pos="4823460"/>
              </a:tabLst>
            </a:pPr>
            <a:r>
              <a:rPr sz="1100" spc="-5">
                <a:latin typeface="Times New Roman"/>
                <a:cs typeface="Times New Roman"/>
              </a:rPr>
              <a:t>A</a:t>
            </a:r>
            <a:r>
              <a:rPr sz="1100" spc="-5">
                <a:latin typeface="宋体"/>
                <a:cs typeface="宋体"/>
              </a:rPr>
              <a:t>．</a:t>
            </a:r>
            <a:r>
              <a:rPr sz="1100" spc="-5">
                <a:latin typeface="Times New Roman"/>
                <a:cs typeface="Times New Roman"/>
              </a:rPr>
              <a:t>5</a:t>
            </a:r>
            <a:r>
              <a:rPr sz="1100">
                <a:latin typeface="Times New Roman"/>
                <a:cs typeface="Times New Roman"/>
              </a:rPr>
              <a:t> </a:t>
            </a:r>
            <a:r>
              <a:rPr sz="1100" spc="5">
                <a:latin typeface="宋体"/>
                <a:cs typeface="宋体"/>
              </a:rPr>
              <a:t>种	</a:t>
            </a:r>
            <a:r>
              <a:rPr sz="1100" spc="-5">
                <a:latin typeface="Times New Roman"/>
                <a:cs typeface="Times New Roman"/>
              </a:rPr>
              <a:t>B</a:t>
            </a:r>
            <a:r>
              <a:rPr sz="1100" spc="-5">
                <a:latin typeface="宋体"/>
                <a:cs typeface="宋体"/>
              </a:rPr>
              <a:t>．</a:t>
            </a:r>
            <a:r>
              <a:rPr sz="1100" spc="-5">
                <a:latin typeface="Times New Roman"/>
                <a:cs typeface="Times New Roman"/>
              </a:rPr>
              <a:t>6</a:t>
            </a:r>
            <a:r>
              <a:rPr sz="1100">
                <a:latin typeface="Times New Roman"/>
                <a:cs typeface="Times New Roman"/>
              </a:rPr>
              <a:t> </a:t>
            </a:r>
            <a:r>
              <a:rPr sz="1100" spc="5">
                <a:latin typeface="宋体"/>
                <a:cs typeface="宋体"/>
              </a:rPr>
              <a:t>种	</a:t>
            </a:r>
            <a:r>
              <a:rPr sz="1100" spc="-5">
                <a:latin typeface="Times New Roman"/>
                <a:cs typeface="Times New Roman"/>
              </a:rPr>
              <a:t>C</a:t>
            </a:r>
            <a:r>
              <a:rPr sz="1100" spc="-5">
                <a:latin typeface="宋体"/>
                <a:cs typeface="宋体"/>
              </a:rPr>
              <a:t>．</a:t>
            </a:r>
            <a:r>
              <a:rPr sz="1100" spc="-5">
                <a:latin typeface="Times New Roman"/>
                <a:cs typeface="Times New Roman"/>
              </a:rPr>
              <a:t>7</a:t>
            </a:r>
            <a:r>
              <a:rPr sz="1100">
                <a:latin typeface="Times New Roman"/>
                <a:cs typeface="Times New Roman"/>
              </a:rPr>
              <a:t> </a:t>
            </a:r>
            <a:r>
              <a:rPr sz="1100" spc="5">
                <a:latin typeface="宋体"/>
                <a:cs typeface="宋体"/>
              </a:rPr>
              <a:t>种	</a:t>
            </a:r>
            <a:r>
              <a:rPr sz="1100" spc="-5">
                <a:latin typeface="Times New Roman"/>
                <a:cs typeface="Times New Roman"/>
              </a:rPr>
              <a:t>D</a:t>
            </a:r>
            <a:r>
              <a:rPr sz="1100" spc="-5">
                <a:latin typeface="宋体"/>
                <a:cs typeface="宋体"/>
              </a:rPr>
              <a:t>．</a:t>
            </a:r>
            <a:r>
              <a:rPr sz="1100" spc="-5">
                <a:latin typeface="Times New Roman"/>
                <a:cs typeface="Times New Roman"/>
              </a:rPr>
              <a:t>8</a:t>
            </a:r>
            <a:r>
              <a:rPr sz="1100" spc="-20">
                <a:latin typeface="Times New Roman"/>
                <a:cs typeface="Times New Roman"/>
              </a:rPr>
              <a:t> </a:t>
            </a:r>
            <a:r>
              <a:rPr sz="1100" spc="5">
                <a:latin typeface="宋体"/>
                <a:cs typeface="宋体"/>
              </a:rPr>
              <a:t>种</a:t>
            </a:r>
            <a:endParaRPr sz="1100">
              <a:latin typeface="宋体"/>
              <a:cs typeface="宋体"/>
            </a:endParaRPr>
          </a:p>
          <a:p>
            <a:pPr marR="1711325" algn="ctr">
              <a:lnSpc>
                <a:spcPct val="100000"/>
              </a:lnSpc>
              <a:spcBef>
                <a:spcPts val="1019"/>
              </a:spcBef>
              <a:tabLst>
                <a:tab pos="4393565"/>
              </a:tabLst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：</a:t>
            </a:r>
            <a:r>
              <a:rPr sz="1100" spc="5">
                <a:latin typeface="宋体"/>
                <a:cs typeface="宋体"/>
              </a:rPr>
              <a:t>设</a:t>
            </a:r>
            <a:r>
              <a:rPr sz="1100" spc="-290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10cm</a:t>
            </a:r>
            <a:r>
              <a:rPr sz="1100" spc="-1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长</a:t>
            </a:r>
            <a:r>
              <a:rPr sz="1100" spc="-10">
                <a:latin typeface="宋体"/>
                <a:cs typeface="宋体"/>
              </a:rPr>
              <a:t>度</a:t>
            </a:r>
            <a:r>
              <a:rPr sz="1100">
                <a:latin typeface="宋体"/>
                <a:cs typeface="宋体"/>
              </a:rPr>
              <a:t>的导</a:t>
            </a:r>
            <a:r>
              <a:rPr sz="1100" spc="-10">
                <a:latin typeface="宋体"/>
                <a:cs typeface="宋体"/>
              </a:rPr>
              <a:t>线</a:t>
            </a:r>
            <a:r>
              <a:rPr sz="1100" spc="5">
                <a:latin typeface="宋体"/>
                <a:cs typeface="宋体"/>
              </a:rPr>
              <a:t>有</a:t>
            </a:r>
            <a:r>
              <a:rPr sz="1100" spc="430">
                <a:latin typeface="宋体"/>
                <a:cs typeface="宋体"/>
              </a:rPr>
              <a:t> </a:t>
            </a:r>
            <a:r>
              <a:rPr sz="1100">
                <a:latin typeface="宋体"/>
                <a:cs typeface="宋体"/>
              </a:rPr>
              <a:t>根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20cm</a:t>
            </a:r>
            <a:r>
              <a:rPr sz="1100" spc="-1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长</a:t>
            </a:r>
            <a:r>
              <a:rPr sz="1100" spc="-10">
                <a:latin typeface="宋体"/>
                <a:cs typeface="宋体"/>
              </a:rPr>
              <a:t>度</a:t>
            </a:r>
            <a:r>
              <a:rPr sz="1100">
                <a:latin typeface="宋体"/>
                <a:cs typeface="宋体"/>
              </a:rPr>
              <a:t>的导</a:t>
            </a:r>
            <a:r>
              <a:rPr sz="1100" spc="-10">
                <a:latin typeface="宋体"/>
                <a:cs typeface="宋体"/>
              </a:rPr>
              <a:t>线</a:t>
            </a:r>
            <a:r>
              <a:rPr sz="1100" spc="5">
                <a:latin typeface="宋体"/>
                <a:cs typeface="宋体"/>
              </a:rPr>
              <a:t>有	</a:t>
            </a:r>
            <a:r>
              <a:rPr sz="1100">
                <a:latin typeface="宋体"/>
                <a:cs typeface="宋体"/>
              </a:rPr>
              <a:t>根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1" name="object 11"/>
          <p:cNvPicPr/>
          <p:nvPr/>
        </p:nvPicPr>
        <p:blipFill>
          <a:blip r:embed="rId9"/>
          <a:stretch>
            <a:fillRect/>
          </a:stretch>
        </p:blipFill>
        <p:spPr>
          <a:xfrm>
            <a:off x="1018786" y="4512128"/>
            <a:ext cx="923573" cy="142602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10"/>
          <a:stretch>
            <a:fillRect/>
          </a:stretch>
        </p:blipFill>
        <p:spPr>
          <a:xfrm>
            <a:off x="1297674" y="4821899"/>
            <a:ext cx="590207" cy="314018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11"/>
          <a:stretch>
            <a:fillRect/>
          </a:stretch>
        </p:blipFill>
        <p:spPr>
          <a:xfrm>
            <a:off x="739871" y="5283403"/>
            <a:ext cx="190195" cy="76403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8"/>
          <a:stretch>
            <a:fillRect/>
          </a:stretch>
        </p:blipFill>
        <p:spPr>
          <a:xfrm>
            <a:off x="1116380" y="5274116"/>
            <a:ext cx="85953" cy="104528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12"/>
          <a:stretch>
            <a:fillRect/>
          </a:stretch>
        </p:blipFill>
        <p:spPr>
          <a:xfrm>
            <a:off x="749503" y="5639855"/>
            <a:ext cx="76403" cy="75965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13"/>
          <a:stretch>
            <a:fillRect/>
          </a:stretch>
        </p:blipFill>
        <p:spPr>
          <a:xfrm>
            <a:off x="1021863" y="5611047"/>
            <a:ext cx="267004" cy="114540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14"/>
          <a:stretch>
            <a:fillRect/>
          </a:stretch>
        </p:blipFill>
        <p:spPr>
          <a:xfrm>
            <a:off x="1634481" y="5515319"/>
            <a:ext cx="799755" cy="314018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15"/>
          <a:stretch>
            <a:fillRect/>
          </a:stretch>
        </p:blipFill>
        <p:spPr>
          <a:xfrm>
            <a:off x="948689" y="6007287"/>
            <a:ext cx="285750" cy="114540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16"/>
          <a:stretch>
            <a:fillRect/>
          </a:stretch>
        </p:blipFill>
        <p:spPr>
          <a:xfrm>
            <a:off x="1570473" y="5911559"/>
            <a:ext cx="799755" cy="314018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17"/>
          <a:stretch>
            <a:fillRect/>
          </a:stretch>
        </p:blipFill>
        <p:spPr>
          <a:xfrm>
            <a:off x="948689" y="6403527"/>
            <a:ext cx="285750" cy="114540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18"/>
          <a:stretch>
            <a:fillRect/>
          </a:stretch>
        </p:blipFill>
        <p:spPr>
          <a:xfrm>
            <a:off x="1570482" y="6307799"/>
            <a:ext cx="800100" cy="314018"/>
          </a:xfrm>
          <a:prstGeom prst="rect">
            <a:avLst/>
          </a:prstGeom>
        </p:spPr>
      </p:pic>
      <p:pic>
        <p:nvPicPr>
          <p:cNvPr id="22" name="object 22"/>
          <p:cNvPicPr/>
          <p:nvPr/>
        </p:nvPicPr>
        <p:blipFill>
          <a:blip r:embed="rId19"/>
          <a:stretch>
            <a:fillRect/>
          </a:stretch>
        </p:blipFill>
        <p:spPr>
          <a:xfrm>
            <a:off x="948669" y="6799767"/>
            <a:ext cx="294955" cy="114540"/>
          </a:xfrm>
          <a:prstGeom prst="rect">
            <a:avLst/>
          </a:prstGeom>
        </p:spPr>
      </p:pic>
      <p:pic>
        <p:nvPicPr>
          <p:cNvPr id="23" name="object 23"/>
          <p:cNvPicPr/>
          <p:nvPr/>
        </p:nvPicPr>
        <p:blipFill>
          <a:blip r:embed="rId20"/>
          <a:stretch>
            <a:fillRect/>
          </a:stretch>
        </p:blipFill>
        <p:spPr>
          <a:xfrm>
            <a:off x="1581141" y="6704038"/>
            <a:ext cx="799755" cy="314018"/>
          </a:xfrm>
          <a:prstGeom prst="rect">
            <a:avLst/>
          </a:prstGeom>
        </p:spPr>
      </p:pic>
      <p:pic>
        <p:nvPicPr>
          <p:cNvPr id="24" name="object 24"/>
          <p:cNvPicPr/>
          <p:nvPr/>
        </p:nvPicPr>
        <p:blipFill>
          <a:blip r:embed="rId21"/>
          <a:stretch>
            <a:fillRect/>
          </a:stretch>
        </p:blipFill>
        <p:spPr>
          <a:xfrm>
            <a:off x="948669" y="7196007"/>
            <a:ext cx="285441" cy="114540"/>
          </a:xfrm>
          <a:prstGeom prst="rect">
            <a:avLst/>
          </a:prstGeom>
        </p:spPr>
      </p:pic>
      <p:pic>
        <p:nvPicPr>
          <p:cNvPr id="25" name="object 25"/>
          <p:cNvPicPr/>
          <p:nvPr/>
        </p:nvPicPr>
        <p:blipFill>
          <a:blip r:embed="rId22"/>
          <a:stretch>
            <a:fillRect/>
          </a:stretch>
        </p:blipFill>
        <p:spPr>
          <a:xfrm>
            <a:off x="1581150" y="7100279"/>
            <a:ext cx="800100" cy="314018"/>
          </a:xfrm>
          <a:prstGeom prst="rect">
            <a:avLst/>
          </a:prstGeom>
        </p:spPr>
      </p:pic>
      <p:pic>
        <p:nvPicPr>
          <p:cNvPr id="26" name="object 26"/>
          <p:cNvPicPr/>
          <p:nvPr/>
        </p:nvPicPr>
        <p:blipFill>
          <a:blip r:embed="rId23"/>
          <a:stretch>
            <a:fillRect/>
          </a:stretch>
        </p:blipFill>
        <p:spPr>
          <a:xfrm>
            <a:off x="948707" y="7592247"/>
            <a:ext cx="343218" cy="114540"/>
          </a:xfrm>
          <a:prstGeom prst="rect">
            <a:avLst/>
          </a:prstGeom>
        </p:spPr>
      </p:pic>
      <p:pic>
        <p:nvPicPr>
          <p:cNvPr id="27" name="object 27"/>
          <p:cNvPicPr/>
          <p:nvPr/>
        </p:nvPicPr>
        <p:blipFill>
          <a:blip r:embed="rId24"/>
          <a:stretch>
            <a:fillRect/>
          </a:stretch>
        </p:blipFill>
        <p:spPr>
          <a:xfrm>
            <a:off x="1637529" y="7496519"/>
            <a:ext cx="799755" cy="314018"/>
          </a:xfrm>
          <a:prstGeom prst="rect">
            <a:avLst/>
          </a:prstGeom>
        </p:spPr>
      </p:pic>
      <p:pic>
        <p:nvPicPr>
          <p:cNvPr id="28" name="object 28"/>
          <p:cNvPicPr/>
          <p:nvPr/>
        </p:nvPicPr>
        <p:blipFill>
          <a:blip r:embed="rId25"/>
          <a:stretch>
            <a:fillRect/>
          </a:stretch>
        </p:blipFill>
        <p:spPr>
          <a:xfrm>
            <a:off x="948707" y="7988487"/>
            <a:ext cx="352752" cy="114540"/>
          </a:xfrm>
          <a:prstGeom prst="rect">
            <a:avLst/>
          </a:prstGeom>
        </p:spPr>
      </p:pic>
      <p:pic>
        <p:nvPicPr>
          <p:cNvPr id="29" name="object 29"/>
          <p:cNvPicPr/>
          <p:nvPr/>
        </p:nvPicPr>
        <p:blipFill>
          <a:blip r:embed="rId26"/>
          <a:stretch>
            <a:fillRect/>
          </a:stretch>
        </p:blipFill>
        <p:spPr>
          <a:xfrm>
            <a:off x="1637529" y="7892759"/>
            <a:ext cx="771178" cy="314018"/>
          </a:xfrm>
          <a:prstGeom prst="rect">
            <a:avLst/>
          </a:prstGeom>
        </p:spPr>
      </p:pic>
      <p:graphicFrame>
        <p:nvGraphicFramePr>
          <p:cNvPr id="30" name="object 30"/>
          <p:cNvGraphicFramePr>
            <a:graphicFrameLocks noGrp="1"/>
          </p:cNvGraphicFramePr>
          <p:nvPr/>
        </p:nvGraphicFramePr>
        <p:xfrm>
          <a:off x="757669" y="4512995"/>
          <a:ext cx="1918335" cy="36074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66725"/>
                <a:gridCol w="1059180"/>
                <a:gridCol w="392430"/>
              </a:tblGrid>
              <a:tr h="986847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ts val="1170"/>
                        </a:lnSpc>
                      </a:pPr>
                      <a:r>
                        <a:rPr sz="1100">
                          <a:latin typeface="宋体"/>
                          <a:cs typeface="宋体"/>
                        </a:rPr>
                        <a:t>得</a:t>
                      </a:r>
                      <a:endParaRPr sz="1100">
                        <a:latin typeface="宋体"/>
                        <a:cs typeface="宋体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15240" algn="ctr">
                        <a:lnSpc>
                          <a:spcPct val="100000"/>
                        </a:lnSpc>
                      </a:pPr>
                      <a:r>
                        <a:rPr sz="1100">
                          <a:latin typeface="宋体"/>
                          <a:cs typeface="宋体"/>
                        </a:rPr>
                        <a:t>变</a:t>
                      </a:r>
                      <a:r>
                        <a:rPr sz="1100" spc="-10">
                          <a:latin typeface="宋体"/>
                          <a:cs typeface="宋体"/>
                        </a:rPr>
                        <a:t>形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得</a:t>
                      </a:r>
                      <a:endParaRPr sz="1100">
                        <a:latin typeface="宋体"/>
                        <a:cs typeface="宋体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74930" algn="ctr">
                        <a:lnSpc>
                          <a:spcPct val="100000"/>
                        </a:lnSpc>
                      </a:pPr>
                      <a:r>
                        <a:rPr sz="1100">
                          <a:latin typeface="宋体"/>
                          <a:cs typeface="宋体"/>
                        </a:rPr>
                        <a:t>、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135890" algn="r">
                        <a:lnSpc>
                          <a:spcPts val="1170"/>
                        </a:lnSpc>
                      </a:pPr>
                      <a:r>
                        <a:rPr sz="1100">
                          <a:latin typeface="宋体"/>
                          <a:cs typeface="宋体"/>
                        </a:rPr>
                        <a:t>，</a:t>
                      </a:r>
                      <a:endParaRPr sz="1100">
                        <a:latin typeface="宋体"/>
                        <a:cs typeface="宋体"/>
                      </a:endParaRPr>
                    </a:p>
                    <a:p>
                      <a:pPr marL="15875" marR="200025" indent="694690">
                        <a:lnSpc>
                          <a:spcPct val="207300"/>
                        </a:lnSpc>
                        <a:spcBef>
                          <a:spcPts val="380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， 为</a:t>
                      </a:r>
                      <a:r>
                        <a:rPr sz="1100" spc="-10">
                          <a:latin typeface="宋体"/>
                          <a:cs typeface="宋体"/>
                        </a:rPr>
                        <a:t>正</a:t>
                      </a:r>
                      <a:r>
                        <a:rPr sz="1100">
                          <a:latin typeface="宋体"/>
                          <a:cs typeface="宋体"/>
                        </a:rPr>
                        <a:t>整数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，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71100">
                <a:tc>
                  <a:txBody>
                    <a:bodyPr vert="horz" wrap="square"/>
                    <a:lstStyle/>
                    <a:p>
                      <a:pPr marL="104775">
                        <a:lnSpc>
                          <a:spcPct val="100000"/>
                        </a:lnSpc>
                        <a:spcBef>
                          <a:spcPts val="660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当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83820" marB="0"/>
                </a:tc>
                <a:tc>
                  <a:txBody>
                    <a:bodyPr vert="horz" wrap="square"/>
                    <a:lstStyle/>
                    <a:p>
                      <a:pPr marL="111760">
                        <a:lnSpc>
                          <a:spcPct val="100000"/>
                        </a:lnSpc>
                        <a:spcBef>
                          <a:spcPts val="660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时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，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83820" marB="0"/>
                </a:tc>
                <a:tc>
                  <a:txBody>
                    <a:bodyPr vert="horz" wrap="square"/>
                    <a:lstStyle/>
                    <a:p>
                      <a:pPr marR="26670" algn="r">
                        <a:lnSpc>
                          <a:spcPct val="100000"/>
                        </a:lnSpc>
                        <a:spcBef>
                          <a:spcPts val="660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，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83820" marB="0"/>
                </a:tc>
              </a:tr>
              <a:tr h="396239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85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当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8585" marB="0"/>
                </a:tc>
                <a:tc>
                  <a:txBody>
                    <a:bodyPr vert="horz" wrap="square"/>
                    <a:lstStyle/>
                    <a:p>
                      <a:pPr marL="47625">
                        <a:lnSpc>
                          <a:spcPct val="100000"/>
                        </a:lnSpc>
                        <a:spcBef>
                          <a:spcPts val="85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时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，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8585" marB="0"/>
                </a:tc>
                <a:tc>
                  <a:txBody>
                    <a:bodyPr vert="horz" wrap="square"/>
                    <a:lstStyle/>
                    <a:p>
                      <a:pPr marL="154305">
                        <a:lnSpc>
                          <a:spcPct val="100000"/>
                        </a:lnSpc>
                        <a:spcBef>
                          <a:spcPts val="85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，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8585" marB="0"/>
                </a:tc>
              </a:tr>
              <a:tr h="396239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85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当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8585" marB="0"/>
                </a:tc>
                <a:tc>
                  <a:txBody>
                    <a:bodyPr vert="horz" wrap="square"/>
                    <a:lstStyle/>
                    <a:p>
                      <a:pPr marL="47625">
                        <a:lnSpc>
                          <a:spcPct val="100000"/>
                        </a:lnSpc>
                        <a:spcBef>
                          <a:spcPts val="85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时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，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8585" marB="0"/>
                </a:tc>
                <a:tc>
                  <a:txBody>
                    <a:bodyPr vert="horz" wrap="square"/>
                    <a:lstStyle/>
                    <a:p>
                      <a:pPr marL="143510">
                        <a:lnSpc>
                          <a:spcPct val="100000"/>
                        </a:lnSpc>
                        <a:spcBef>
                          <a:spcPts val="85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，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8585" marB="0"/>
                </a:tc>
              </a:tr>
              <a:tr h="396240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85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当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8585" marB="0"/>
                </a:tc>
                <a:tc>
                  <a:txBody>
                    <a:bodyPr vert="horz" wrap="square"/>
                    <a:lstStyle/>
                    <a:p>
                      <a:pPr marL="56515">
                        <a:lnSpc>
                          <a:spcPct val="100000"/>
                        </a:lnSpc>
                        <a:spcBef>
                          <a:spcPts val="85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时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，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8585" marB="0"/>
                </a:tc>
                <a:tc>
                  <a:txBody>
                    <a:bodyPr vert="horz" wrap="square"/>
                    <a:lstStyle/>
                    <a:p>
                      <a:pPr marL="163195">
                        <a:lnSpc>
                          <a:spcPct val="100000"/>
                        </a:lnSpc>
                        <a:spcBef>
                          <a:spcPts val="85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，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8585" marB="0"/>
                </a:tc>
              </a:tr>
              <a:tr h="396239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85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当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8585" marB="0"/>
                </a:tc>
                <a:tc>
                  <a:txBody>
                    <a:bodyPr vert="horz" wrap="square"/>
                    <a:lstStyle/>
                    <a:p>
                      <a:pPr marL="56515">
                        <a:lnSpc>
                          <a:spcPct val="100000"/>
                        </a:lnSpc>
                        <a:spcBef>
                          <a:spcPts val="85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时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，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8585" marB="0"/>
                </a:tc>
                <a:tc>
                  <a:txBody>
                    <a:bodyPr vert="horz" wrap="square"/>
                    <a:lstStyle/>
                    <a:p>
                      <a:pPr marL="154305">
                        <a:lnSpc>
                          <a:spcPct val="100000"/>
                        </a:lnSpc>
                        <a:spcBef>
                          <a:spcPts val="85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，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8585" marB="0"/>
                </a:tc>
              </a:tr>
              <a:tr h="396239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85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当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8585" marB="0"/>
                </a:tc>
                <a:tc>
                  <a:txBody>
                    <a:bodyPr vert="horz" wrap="square"/>
                    <a:lstStyle/>
                    <a:p>
                      <a:pPr marL="114935">
                        <a:lnSpc>
                          <a:spcPct val="100000"/>
                        </a:lnSpc>
                        <a:spcBef>
                          <a:spcPts val="85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时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，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8585" marB="0"/>
                </a:tc>
                <a:tc>
                  <a:txBody>
                    <a:bodyPr vert="horz" wrap="square"/>
                    <a:lstStyle/>
                    <a:p>
                      <a:pPr marR="24130" algn="r">
                        <a:lnSpc>
                          <a:spcPct val="100000"/>
                        </a:lnSpc>
                        <a:spcBef>
                          <a:spcPts val="85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，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8585" marB="0"/>
                </a:tc>
              </a:tr>
              <a:tr h="268287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ts val="1155"/>
                        </a:lnSpc>
                        <a:spcBef>
                          <a:spcPts val="85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当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8585" marB="0"/>
                </a:tc>
                <a:tc>
                  <a:txBody>
                    <a:bodyPr vert="horz" wrap="square"/>
                    <a:lstStyle/>
                    <a:p>
                      <a:pPr marL="114935">
                        <a:lnSpc>
                          <a:spcPts val="1155"/>
                        </a:lnSpc>
                        <a:spcBef>
                          <a:spcPts val="85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时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，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8585" marB="0"/>
                </a:tc>
                <a:tc>
                  <a:txBody>
                    <a:bodyPr vert="horz" wrap="square"/>
                    <a:lstStyle/>
                    <a:p>
                      <a:pPr marL="181610">
                        <a:lnSpc>
                          <a:spcPts val="1155"/>
                        </a:lnSpc>
                        <a:spcBef>
                          <a:spcPts val="855"/>
                        </a:spcBef>
                      </a:pPr>
                      <a:r>
                        <a:rPr sz="1100">
                          <a:latin typeface="宋体"/>
                          <a:cs typeface="宋体"/>
                        </a:rPr>
                        <a:t>，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08585" marB="0"/>
                </a:tc>
              </a:tr>
            </a:tbl>
          </a:graphicData>
        </a:graphic>
      </p:graphicFrame>
      <p:sp>
        <p:nvSpPr>
          <p:cNvPr id="31" name="object 31"/>
          <p:cNvSpPr txBox="1"/>
          <p:nvPr/>
        </p:nvSpPr>
        <p:spPr>
          <a:xfrm>
            <a:off x="776719" y="8295120"/>
            <a:ext cx="1039494" cy="4914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故</a:t>
            </a:r>
            <a:r>
              <a:rPr sz="1100" spc="-10">
                <a:latin typeface="宋体"/>
                <a:cs typeface="宋体"/>
              </a:rPr>
              <a:t>共</a:t>
            </a:r>
            <a:r>
              <a:rPr sz="1100" spc="5">
                <a:latin typeface="宋体"/>
                <a:cs typeface="宋体"/>
              </a:rPr>
              <a:t>有</a:t>
            </a:r>
            <a:r>
              <a:rPr sz="1100" spc="-315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7</a:t>
            </a:r>
            <a:r>
              <a:rPr sz="1100" spc="-4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种</a:t>
            </a:r>
            <a:r>
              <a:rPr sz="1100" spc="-10">
                <a:latin typeface="宋体"/>
                <a:cs typeface="宋体"/>
              </a:rPr>
              <a:t>方</a:t>
            </a:r>
            <a:r>
              <a:rPr sz="1100">
                <a:latin typeface="宋体"/>
                <a:cs typeface="宋体"/>
              </a:rPr>
              <a:t>案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100">
                <a:latin typeface="宋体"/>
                <a:cs typeface="宋体"/>
              </a:rPr>
              <a:t>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案为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C.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06627" y="9235440"/>
            <a:ext cx="127254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575" spc="-15" baseline="2645">
                <a:latin typeface="Calibri"/>
                <a:cs typeface="Calibri"/>
              </a:rPr>
              <a:t>1</a:t>
            </a:r>
            <a:r>
              <a:rPr sz="1575" spc="7" baseline="2645">
                <a:latin typeface="Calibri"/>
                <a:cs typeface="Calibri"/>
              </a:rPr>
              <a:t>0</a:t>
            </a:r>
            <a:r>
              <a:rPr sz="1050" spc="-10">
                <a:latin typeface="宋体"/>
                <a:cs typeface="宋体"/>
              </a:rPr>
              <a:t>．</a:t>
            </a:r>
            <a:r>
              <a:rPr sz="1100">
                <a:latin typeface="宋体"/>
                <a:cs typeface="宋体"/>
              </a:rPr>
              <a:t>如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，二</a:t>
            </a:r>
            <a:r>
              <a:rPr sz="1100" spc="-10">
                <a:latin typeface="宋体"/>
                <a:cs typeface="宋体"/>
              </a:rPr>
              <a:t>次</a:t>
            </a:r>
            <a:r>
              <a:rPr sz="1100">
                <a:latin typeface="宋体"/>
                <a:cs typeface="宋体"/>
              </a:rPr>
              <a:t>函</a:t>
            </a:r>
            <a:r>
              <a:rPr sz="1100" spc="5">
                <a:latin typeface="宋体"/>
                <a:cs typeface="宋体"/>
              </a:rPr>
              <a:t>数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3" name="object 33"/>
          <p:cNvPicPr/>
          <p:nvPr/>
        </p:nvPicPr>
        <p:blipFill>
          <a:blip r:embed="rId27"/>
          <a:stretch>
            <a:fillRect/>
          </a:stretch>
        </p:blipFill>
        <p:spPr>
          <a:xfrm>
            <a:off x="1985015" y="9238149"/>
            <a:ext cx="1333853" cy="190782"/>
          </a:xfrm>
          <a:prstGeom prst="rect">
            <a:avLst/>
          </a:prstGeom>
        </p:spPr>
      </p:pic>
      <p:sp>
        <p:nvSpPr>
          <p:cNvPr id="34" name="object 34"/>
          <p:cNvSpPr txBox="1"/>
          <p:nvPr/>
        </p:nvSpPr>
        <p:spPr>
          <a:xfrm>
            <a:off x="3391915" y="9235440"/>
            <a:ext cx="240030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图</a:t>
            </a:r>
            <a:r>
              <a:rPr sz="1100" spc="-10">
                <a:latin typeface="宋体"/>
                <a:cs typeface="宋体"/>
              </a:rPr>
              <a:t>象</a:t>
            </a:r>
            <a:r>
              <a:rPr sz="1100">
                <a:latin typeface="宋体"/>
                <a:cs typeface="宋体"/>
              </a:rPr>
              <a:t>的一</a:t>
            </a:r>
            <a:r>
              <a:rPr sz="1100" spc="-10">
                <a:latin typeface="宋体"/>
                <a:cs typeface="宋体"/>
              </a:rPr>
              <a:t>部</a:t>
            </a:r>
            <a:r>
              <a:rPr sz="1100">
                <a:latin typeface="宋体"/>
                <a:cs typeface="宋体"/>
              </a:rPr>
              <a:t>分</a:t>
            </a:r>
            <a:r>
              <a:rPr sz="1100" spc="265">
                <a:latin typeface="宋体"/>
                <a:cs typeface="宋体"/>
              </a:rPr>
              <a:t>与</a:t>
            </a:r>
            <a:r>
              <a:rPr sz="1100">
                <a:latin typeface="Times New Roman"/>
                <a:cs typeface="Times New Roman"/>
              </a:rPr>
              <a:t>x</a:t>
            </a:r>
            <a:r>
              <a:rPr sz="1100" spc="-6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轴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一个</a:t>
            </a:r>
            <a:r>
              <a:rPr sz="1100" spc="-10">
                <a:latin typeface="宋体"/>
                <a:cs typeface="宋体"/>
              </a:rPr>
              <a:t>交</a:t>
            </a:r>
            <a:r>
              <a:rPr sz="1100">
                <a:latin typeface="宋体"/>
                <a:cs typeface="宋体"/>
              </a:rPr>
              <a:t>点坐</a:t>
            </a:r>
            <a:r>
              <a:rPr sz="1100" spc="-10">
                <a:latin typeface="宋体"/>
                <a:cs typeface="宋体"/>
              </a:rPr>
              <a:t>标</a:t>
            </a:r>
            <a:r>
              <a:rPr sz="1100" spc="5">
                <a:latin typeface="宋体"/>
                <a:cs typeface="宋体"/>
              </a:rPr>
              <a:t>为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5" name="object 35"/>
          <p:cNvPicPr/>
          <p:nvPr/>
        </p:nvPicPr>
        <p:blipFill>
          <a:blip r:embed="rId28"/>
          <a:stretch>
            <a:fillRect/>
          </a:stretch>
        </p:blipFill>
        <p:spPr>
          <a:xfrm>
            <a:off x="5798058" y="9238149"/>
            <a:ext cx="285750" cy="190782"/>
          </a:xfrm>
          <a:prstGeom prst="rect">
            <a:avLst/>
          </a:prstGeom>
        </p:spPr>
      </p:pic>
      <p:sp>
        <p:nvSpPr>
          <p:cNvPr id="36" name="object 36"/>
          <p:cNvSpPr txBox="1"/>
          <p:nvPr/>
        </p:nvSpPr>
        <p:spPr>
          <a:xfrm>
            <a:off x="6109208" y="9235440"/>
            <a:ext cx="10039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对</a:t>
            </a:r>
            <a:r>
              <a:rPr sz="1100">
                <a:latin typeface="宋体"/>
                <a:cs typeface="宋体"/>
              </a:rPr>
              <a:t>称轴</a:t>
            </a:r>
            <a:r>
              <a:rPr sz="1100" spc="-10">
                <a:latin typeface="宋体"/>
                <a:cs typeface="宋体"/>
              </a:rPr>
              <a:t>为</a:t>
            </a:r>
            <a:r>
              <a:rPr sz="1100">
                <a:latin typeface="宋体"/>
                <a:cs typeface="宋体"/>
              </a:rPr>
              <a:t>直</a:t>
            </a:r>
            <a:r>
              <a:rPr sz="1100" spc="5">
                <a:latin typeface="宋体"/>
                <a:cs typeface="宋体"/>
              </a:rPr>
              <a:t>线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7" name="object 37"/>
          <p:cNvPicPr/>
          <p:nvPr/>
        </p:nvPicPr>
        <p:blipFill>
          <a:blip r:embed="rId13"/>
          <a:stretch>
            <a:fillRect/>
          </a:stretch>
        </p:blipFill>
        <p:spPr>
          <a:xfrm>
            <a:off x="739923" y="9622215"/>
            <a:ext cx="267004" cy="114540"/>
          </a:xfrm>
          <a:prstGeom prst="rect">
            <a:avLst/>
          </a:prstGeom>
        </p:spPr>
      </p:pic>
      <p:sp>
        <p:nvSpPr>
          <p:cNvPr id="38" name="object 38"/>
          <p:cNvSpPr txBox="1"/>
          <p:nvPr/>
        </p:nvSpPr>
        <p:spPr>
          <a:xfrm>
            <a:off x="1040383" y="9582899"/>
            <a:ext cx="17024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结</a:t>
            </a:r>
            <a:r>
              <a:rPr sz="1100">
                <a:latin typeface="宋体"/>
                <a:cs typeface="宋体"/>
              </a:rPr>
              <a:t>合图</a:t>
            </a:r>
            <a:r>
              <a:rPr sz="1100" spc="-10">
                <a:latin typeface="宋体"/>
                <a:cs typeface="宋体"/>
              </a:rPr>
              <a:t>象</a:t>
            </a:r>
            <a:r>
              <a:rPr sz="1100">
                <a:latin typeface="宋体"/>
                <a:cs typeface="宋体"/>
              </a:rPr>
              <a:t>给出</a:t>
            </a:r>
            <a:r>
              <a:rPr sz="1100" spc="-10">
                <a:latin typeface="宋体"/>
                <a:cs typeface="宋体"/>
              </a:rPr>
              <a:t>下</a:t>
            </a:r>
            <a:r>
              <a:rPr sz="1100">
                <a:latin typeface="宋体"/>
                <a:cs typeface="宋体"/>
              </a:rPr>
              <a:t>列结</a:t>
            </a:r>
            <a:r>
              <a:rPr sz="1100" spc="-10">
                <a:latin typeface="宋体"/>
                <a:cs typeface="宋体"/>
              </a:rPr>
              <a:t>论</a:t>
            </a:r>
            <a:r>
              <a:rPr sz="1100" spc="5">
                <a:latin typeface="宋体"/>
                <a:cs typeface="宋体"/>
              </a:rPr>
              <a:t>：</a:t>
            </a:r>
            <a:endParaRPr sz="1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893063" y="818388"/>
            <a:ext cx="1033272" cy="138836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105661" y="2390835"/>
            <a:ext cx="438150" cy="11454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1927081" y="2390835"/>
            <a:ext cx="371144" cy="11454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/>
          <a:stretch>
            <a:fillRect/>
          </a:stretch>
        </p:blipFill>
        <p:spPr>
          <a:xfrm>
            <a:off x="2679942" y="2390835"/>
            <a:ext cx="561629" cy="114540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3266947" y="235151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；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7" name="object 7"/>
          <p:cNvPicPr/>
          <p:nvPr/>
        </p:nvPicPr>
        <p:blipFill>
          <a:blip r:embed="rId6"/>
          <a:stretch>
            <a:fillRect/>
          </a:stretch>
        </p:blipFill>
        <p:spPr>
          <a:xfrm>
            <a:off x="2503174" y="2715387"/>
            <a:ext cx="1562457" cy="161925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7"/>
          <a:stretch>
            <a:fillRect/>
          </a:stretch>
        </p:blipFill>
        <p:spPr>
          <a:xfrm>
            <a:off x="1386091" y="3096429"/>
            <a:ext cx="457532" cy="190782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8"/>
          <a:stretch>
            <a:fillRect/>
          </a:stretch>
        </p:blipFill>
        <p:spPr>
          <a:xfrm>
            <a:off x="2049017" y="3096429"/>
            <a:ext cx="762000" cy="190782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9"/>
          <a:stretch>
            <a:fillRect/>
          </a:stretch>
        </p:blipFill>
        <p:spPr>
          <a:xfrm>
            <a:off x="4563617" y="3159252"/>
            <a:ext cx="400050" cy="114300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889508" y="2351519"/>
            <a:ext cx="1859280" cy="1283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692150"/>
                <a:tab pos="1446530"/>
              </a:tabLst>
            </a:pPr>
            <a:r>
              <a:rPr sz="1100" spc="5">
                <a:latin typeface="Calibri"/>
                <a:cs typeface="Calibri"/>
              </a:rPr>
              <a:t>①	</a:t>
            </a:r>
            <a:r>
              <a:rPr sz="1100">
                <a:latin typeface="宋体"/>
                <a:cs typeface="宋体"/>
              </a:rPr>
              <a:t>；</a:t>
            </a:r>
            <a:r>
              <a:rPr sz="1100">
                <a:latin typeface="Calibri"/>
                <a:cs typeface="Calibri"/>
              </a:rPr>
              <a:t>②	</a:t>
            </a:r>
            <a:r>
              <a:rPr sz="1100">
                <a:latin typeface="宋体"/>
                <a:cs typeface="宋体"/>
              </a:rPr>
              <a:t>；</a:t>
            </a:r>
            <a:r>
              <a:rPr sz="1100">
                <a:latin typeface="Calibri"/>
                <a:cs typeface="Calibri"/>
              </a:rPr>
              <a:t>③</a:t>
            </a:r>
            <a:endParaRPr sz="11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1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1100" spc="-15">
                <a:latin typeface="Calibri"/>
                <a:cs typeface="Calibri"/>
              </a:rPr>
              <a:t>④</a:t>
            </a:r>
            <a:r>
              <a:rPr sz="1100">
                <a:latin typeface="宋体"/>
                <a:cs typeface="宋体"/>
              </a:rPr>
              <a:t>关</a:t>
            </a:r>
            <a:r>
              <a:rPr sz="1100" spc="280">
                <a:latin typeface="宋体"/>
                <a:cs typeface="宋体"/>
              </a:rPr>
              <a:t>于</a:t>
            </a:r>
            <a:r>
              <a:rPr sz="1100">
                <a:latin typeface="Times New Roman"/>
                <a:cs typeface="Times New Roman"/>
              </a:rPr>
              <a:t>x</a:t>
            </a:r>
            <a:r>
              <a:rPr sz="1100" spc="-3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一</a:t>
            </a:r>
            <a:r>
              <a:rPr sz="1100">
                <a:latin typeface="宋体"/>
                <a:cs typeface="宋体"/>
              </a:rPr>
              <a:t>元二</a:t>
            </a:r>
            <a:r>
              <a:rPr sz="1100" spc="-10">
                <a:latin typeface="宋体"/>
                <a:cs typeface="宋体"/>
              </a:rPr>
              <a:t>次</a:t>
            </a:r>
            <a:r>
              <a:rPr sz="1100">
                <a:latin typeface="宋体"/>
                <a:cs typeface="宋体"/>
              </a:rPr>
              <a:t>方</a:t>
            </a:r>
            <a:r>
              <a:rPr sz="1100" spc="5">
                <a:latin typeface="宋体"/>
                <a:cs typeface="宋体"/>
              </a:rPr>
              <a:t>程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1000125"/>
              </a:tabLst>
            </a:pPr>
            <a:r>
              <a:rPr sz="1100" spc="-15">
                <a:latin typeface="Calibri"/>
                <a:cs typeface="Calibri"/>
              </a:rPr>
              <a:t>⑤</a:t>
            </a:r>
            <a:r>
              <a:rPr sz="1100">
                <a:latin typeface="宋体"/>
                <a:cs typeface="宋体"/>
              </a:rPr>
              <a:t>若</a:t>
            </a:r>
            <a:r>
              <a:rPr sz="1100" spc="5">
                <a:latin typeface="宋体"/>
                <a:cs typeface="宋体"/>
              </a:rPr>
              <a:t>点	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1543685"/>
              </a:tabLst>
            </a:pPr>
            <a:r>
              <a:rPr sz="1100" spc="-20">
                <a:latin typeface="Times New Roman"/>
                <a:cs typeface="Times New Roman"/>
              </a:rPr>
              <a:t>A</a:t>
            </a:r>
            <a:r>
              <a:rPr sz="1100">
                <a:latin typeface="宋体"/>
                <a:cs typeface="宋体"/>
              </a:rPr>
              <a:t>．</a:t>
            </a:r>
            <a:r>
              <a:rPr sz="1100">
                <a:latin typeface="Times New Roman"/>
                <a:cs typeface="Times New Roman"/>
              </a:rPr>
              <a:t>4	</a:t>
            </a:r>
            <a:r>
              <a:rPr sz="1100" spc="-20">
                <a:latin typeface="Times New Roman"/>
                <a:cs typeface="Times New Roman"/>
              </a:rPr>
              <a:t>B</a:t>
            </a:r>
            <a:r>
              <a:rPr sz="1100">
                <a:latin typeface="宋体"/>
                <a:cs typeface="宋体"/>
              </a:rPr>
              <a:t>．</a:t>
            </a:r>
            <a:r>
              <a:rPr sz="1100">
                <a:latin typeface="Times New Roman"/>
                <a:cs typeface="Times New Roman"/>
              </a:rPr>
              <a:t>3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855467" y="2697480"/>
            <a:ext cx="3731895" cy="93789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954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有</a:t>
            </a:r>
            <a:r>
              <a:rPr sz="1100" spc="-10">
                <a:latin typeface="宋体"/>
                <a:cs typeface="宋体"/>
              </a:rPr>
              <a:t>两</a:t>
            </a:r>
            <a:r>
              <a:rPr sz="1100">
                <a:latin typeface="宋体"/>
                <a:cs typeface="宋体"/>
              </a:rPr>
              <a:t>个不</a:t>
            </a:r>
            <a:r>
              <a:rPr sz="1100" spc="-10">
                <a:latin typeface="宋体"/>
                <a:cs typeface="宋体"/>
              </a:rPr>
              <a:t>相</a:t>
            </a:r>
            <a:r>
              <a:rPr sz="1100">
                <a:latin typeface="宋体"/>
                <a:cs typeface="宋体"/>
              </a:rPr>
              <a:t>等的</a:t>
            </a:r>
            <a:r>
              <a:rPr sz="1100" spc="-10">
                <a:latin typeface="宋体"/>
                <a:cs typeface="宋体"/>
              </a:rPr>
              <a:t>实</a:t>
            </a:r>
            <a:r>
              <a:rPr sz="1100">
                <a:latin typeface="宋体"/>
                <a:cs typeface="宋体"/>
              </a:rPr>
              <a:t>数根</a:t>
            </a:r>
            <a:r>
              <a:rPr sz="1100" spc="5">
                <a:latin typeface="宋体"/>
                <a:cs typeface="宋体"/>
              </a:rPr>
              <a:t>；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2145665"/>
              </a:tabLst>
            </a:pPr>
            <a:r>
              <a:rPr sz="1100">
                <a:latin typeface="宋体"/>
                <a:cs typeface="宋体"/>
              </a:rPr>
              <a:t>均</a:t>
            </a:r>
            <a:r>
              <a:rPr sz="1100" spc="-10">
                <a:latin typeface="宋体"/>
                <a:cs typeface="宋体"/>
              </a:rPr>
              <a:t>在</a:t>
            </a:r>
            <a:r>
              <a:rPr sz="1100">
                <a:latin typeface="宋体"/>
                <a:cs typeface="宋体"/>
              </a:rPr>
              <a:t>该二</a:t>
            </a:r>
            <a:r>
              <a:rPr sz="1100" spc="-10">
                <a:latin typeface="宋体"/>
                <a:cs typeface="宋体"/>
              </a:rPr>
              <a:t>次</a:t>
            </a:r>
            <a:r>
              <a:rPr sz="1100">
                <a:latin typeface="宋体"/>
                <a:cs typeface="宋体"/>
              </a:rPr>
              <a:t>函数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象上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 spc="5">
                <a:latin typeface="宋体"/>
                <a:cs typeface="宋体"/>
              </a:rPr>
              <a:t>则</a:t>
            </a:r>
            <a:r>
              <a:rPr sz="1100">
                <a:latin typeface="宋体"/>
                <a:cs typeface="宋体"/>
              </a:rPr>
              <a:t>	</a:t>
            </a:r>
            <a:r>
              <a:rPr sz="1100" spc="-5">
                <a:latin typeface="Times New Roman"/>
                <a:cs typeface="Times New Roman"/>
              </a:rPr>
              <a:t>.</a:t>
            </a:r>
            <a:r>
              <a:rPr sz="1100">
                <a:latin typeface="宋体"/>
                <a:cs typeface="宋体"/>
              </a:rPr>
              <a:t>其</a:t>
            </a:r>
            <a:r>
              <a:rPr sz="1100" spc="-10">
                <a:latin typeface="宋体"/>
                <a:cs typeface="宋体"/>
              </a:rPr>
              <a:t>中</a:t>
            </a:r>
            <a:r>
              <a:rPr sz="1100">
                <a:latin typeface="宋体"/>
                <a:cs typeface="宋体"/>
              </a:rPr>
              <a:t>正确</a:t>
            </a:r>
            <a:r>
              <a:rPr sz="1100" spc="-10">
                <a:latin typeface="宋体"/>
                <a:cs typeface="宋体"/>
              </a:rPr>
              <a:t>结</a:t>
            </a:r>
            <a:r>
              <a:rPr sz="1100">
                <a:latin typeface="宋体"/>
                <a:cs typeface="宋体"/>
              </a:rPr>
              <a:t>论的</a:t>
            </a:r>
            <a:r>
              <a:rPr sz="1100" spc="-10">
                <a:latin typeface="宋体"/>
                <a:cs typeface="宋体"/>
              </a:rPr>
              <a:t>个</a:t>
            </a:r>
            <a:r>
              <a:rPr sz="1100">
                <a:latin typeface="宋体"/>
                <a:cs typeface="宋体"/>
              </a:rPr>
              <a:t>数是</a:t>
            </a:r>
            <a:r>
              <a:rPr sz="1100" spc="5">
                <a:latin typeface="宋体"/>
                <a:cs typeface="宋体"/>
              </a:rPr>
              <a:t>（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00">
              <a:latin typeface="宋体"/>
              <a:cs typeface="宋体"/>
            </a:endParaRPr>
          </a:p>
          <a:p>
            <a:pPr marL="1126490">
              <a:lnSpc>
                <a:spcPct val="100000"/>
              </a:lnSpc>
              <a:tabLst>
                <a:tab pos="2674620"/>
              </a:tabLst>
            </a:pPr>
            <a:r>
              <a:rPr sz="1100" spc="-5">
                <a:latin typeface="Times New Roman"/>
                <a:cs typeface="Times New Roman"/>
              </a:rPr>
              <a:t>C</a:t>
            </a:r>
            <a:r>
              <a:rPr sz="1100" spc="-5">
                <a:latin typeface="宋体"/>
                <a:cs typeface="宋体"/>
              </a:rPr>
              <a:t>．</a:t>
            </a:r>
            <a:r>
              <a:rPr sz="1100" spc="-5">
                <a:latin typeface="Times New Roman"/>
                <a:cs typeface="Times New Roman"/>
              </a:rPr>
              <a:t>2	D</a:t>
            </a:r>
            <a:r>
              <a:rPr sz="1100" spc="-5">
                <a:latin typeface="宋体"/>
                <a:cs typeface="宋体"/>
              </a:rPr>
              <a:t>．</a:t>
            </a:r>
            <a:r>
              <a:rPr sz="1100" spc="-5">
                <a:latin typeface="Times New Roman"/>
                <a:cs typeface="Times New Roman"/>
              </a:rPr>
              <a:t>1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840728" y="309372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）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4" name="object 14"/>
          <p:cNvPicPr/>
          <p:nvPr/>
        </p:nvPicPr>
        <p:blipFill>
          <a:blip r:embed="rId10"/>
          <a:stretch>
            <a:fillRect/>
          </a:stretch>
        </p:blipFill>
        <p:spPr>
          <a:xfrm>
            <a:off x="2044409" y="3809201"/>
            <a:ext cx="142602" cy="142602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11"/>
          <a:stretch>
            <a:fillRect/>
          </a:stretch>
        </p:blipFill>
        <p:spPr>
          <a:xfrm>
            <a:off x="2253691" y="3856775"/>
            <a:ext cx="76403" cy="66469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12"/>
          <a:stretch>
            <a:fillRect/>
          </a:stretch>
        </p:blipFill>
        <p:spPr>
          <a:xfrm>
            <a:off x="739886" y="4173915"/>
            <a:ext cx="409240" cy="114540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11"/>
          <a:stretch>
            <a:fillRect/>
          </a:stretch>
        </p:blipFill>
        <p:spPr>
          <a:xfrm>
            <a:off x="749503" y="4499903"/>
            <a:ext cx="76403" cy="66469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13"/>
          <a:stretch>
            <a:fillRect/>
          </a:stretch>
        </p:blipFill>
        <p:spPr>
          <a:xfrm>
            <a:off x="1719855" y="4471095"/>
            <a:ext cx="267004" cy="114540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14"/>
          <a:stretch>
            <a:fillRect/>
          </a:stretch>
        </p:blipFill>
        <p:spPr>
          <a:xfrm>
            <a:off x="739893" y="4713323"/>
            <a:ext cx="809276" cy="323534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15"/>
          <a:stretch>
            <a:fillRect/>
          </a:stretch>
        </p:blipFill>
        <p:spPr>
          <a:xfrm>
            <a:off x="739910" y="5164515"/>
            <a:ext cx="790922" cy="114540"/>
          </a:xfrm>
          <a:prstGeom prst="rect">
            <a:avLst/>
          </a:prstGeom>
        </p:spPr>
      </p:pic>
      <p:sp>
        <p:nvSpPr>
          <p:cNvPr id="21" name="object 21"/>
          <p:cNvSpPr txBox="1"/>
          <p:nvPr/>
        </p:nvSpPr>
        <p:spPr>
          <a:xfrm>
            <a:off x="706627" y="3787140"/>
            <a:ext cx="3212465" cy="15322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661160"/>
              </a:tabLst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 spc="5">
                <a:latin typeface="宋体"/>
                <a:cs typeface="宋体"/>
              </a:rPr>
              <a:t>：</a:t>
            </a:r>
            <a:r>
              <a:rPr sz="1100">
                <a:latin typeface="宋体"/>
                <a:cs typeface="宋体"/>
              </a:rPr>
              <a:t>	二</a:t>
            </a:r>
            <a:r>
              <a:rPr sz="1100" spc="-10">
                <a:latin typeface="宋体"/>
                <a:cs typeface="宋体"/>
              </a:rPr>
              <a:t>次</a:t>
            </a:r>
            <a:r>
              <a:rPr sz="1100">
                <a:latin typeface="宋体"/>
                <a:cs typeface="宋体"/>
              </a:rPr>
              <a:t>函数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象开</a:t>
            </a:r>
            <a:r>
              <a:rPr sz="1100" spc="-10">
                <a:latin typeface="宋体"/>
                <a:cs typeface="宋体"/>
              </a:rPr>
              <a:t>口</a:t>
            </a:r>
            <a:r>
              <a:rPr sz="1100">
                <a:latin typeface="宋体"/>
                <a:cs typeface="宋体"/>
              </a:rPr>
              <a:t>向上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00">
              <a:latin typeface="宋体"/>
              <a:cs typeface="宋体"/>
            </a:endParaRPr>
          </a:p>
          <a:p>
            <a:pPr marL="480059">
              <a:lnSpc>
                <a:spcPct val="100000"/>
              </a:lnSpc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750">
              <a:latin typeface="宋体"/>
              <a:cs typeface="宋体"/>
            </a:endParaRPr>
          </a:p>
          <a:p>
            <a:pPr marL="155575">
              <a:lnSpc>
                <a:spcPct val="100000"/>
              </a:lnSpc>
              <a:tabLst>
                <a:tab pos="1327785"/>
              </a:tabLst>
            </a:pPr>
            <a:r>
              <a:rPr sz="1100">
                <a:latin typeface="宋体"/>
                <a:cs typeface="宋体"/>
              </a:rPr>
              <a:t>对</a:t>
            </a:r>
            <a:r>
              <a:rPr sz="1100" spc="-10">
                <a:latin typeface="宋体"/>
                <a:cs typeface="宋体"/>
              </a:rPr>
              <a:t>称</a:t>
            </a:r>
            <a:r>
              <a:rPr sz="1100">
                <a:latin typeface="宋体"/>
                <a:cs typeface="宋体"/>
              </a:rPr>
              <a:t>轴为</a:t>
            </a:r>
            <a:r>
              <a:rPr sz="1100" spc="-10">
                <a:latin typeface="宋体"/>
                <a:cs typeface="宋体"/>
              </a:rPr>
              <a:t>直</a:t>
            </a:r>
            <a:r>
              <a:rPr sz="1100" spc="5">
                <a:latin typeface="宋体"/>
                <a:cs typeface="宋体"/>
              </a:rPr>
              <a:t>线	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050">
              <a:latin typeface="宋体"/>
              <a:cs typeface="宋体"/>
            </a:endParaRPr>
          </a:p>
          <a:p>
            <a:pPr marL="899160">
              <a:lnSpc>
                <a:spcPct val="100000"/>
              </a:lnSpc>
              <a:spcBef>
                <a:spcPts val="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00">
              <a:latin typeface="宋体"/>
              <a:cs typeface="宋体"/>
            </a:endParaRPr>
          </a:p>
          <a:p>
            <a:pPr marL="879475">
              <a:lnSpc>
                <a:spcPct val="100000"/>
              </a:lnSpc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2" name="object 22"/>
          <p:cNvPicPr/>
          <p:nvPr/>
        </p:nvPicPr>
        <p:blipFill>
          <a:blip r:embed="rId11"/>
          <a:stretch>
            <a:fillRect/>
          </a:stretch>
        </p:blipFill>
        <p:spPr>
          <a:xfrm>
            <a:off x="749503" y="5490503"/>
            <a:ext cx="76403" cy="66469"/>
          </a:xfrm>
          <a:prstGeom prst="rect">
            <a:avLst/>
          </a:prstGeom>
        </p:spPr>
      </p:pic>
      <p:pic>
        <p:nvPicPr>
          <p:cNvPr id="23" name="object 23"/>
          <p:cNvPicPr/>
          <p:nvPr/>
        </p:nvPicPr>
        <p:blipFill>
          <a:blip r:embed="rId16"/>
          <a:stretch>
            <a:fillRect/>
          </a:stretch>
        </p:blipFill>
        <p:spPr>
          <a:xfrm>
            <a:off x="1860092" y="5472236"/>
            <a:ext cx="85953" cy="104528"/>
          </a:xfrm>
          <a:prstGeom prst="rect">
            <a:avLst/>
          </a:prstGeom>
        </p:spPr>
      </p:pic>
      <p:pic>
        <p:nvPicPr>
          <p:cNvPr id="24" name="object 24"/>
          <p:cNvPicPr/>
          <p:nvPr/>
        </p:nvPicPr>
        <p:blipFill>
          <a:blip r:embed="rId16"/>
          <a:stretch>
            <a:fillRect/>
          </a:stretch>
        </p:blipFill>
        <p:spPr>
          <a:xfrm>
            <a:off x="2561132" y="5472236"/>
            <a:ext cx="85953" cy="104528"/>
          </a:xfrm>
          <a:prstGeom prst="rect">
            <a:avLst/>
          </a:prstGeom>
        </p:spPr>
      </p:pic>
      <p:sp>
        <p:nvSpPr>
          <p:cNvPr id="25" name="object 25"/>
          <p:cNvSpPr txBox="1"/>
          <p:nvPr/>
        </p:nvSpPr>
        <p:spPr>
          <a:xfrm>
            <a:off x="1971548" y="5422379"/>
            <a:ext cx="142621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713105"/>
              </a:tabLst>
            </a:pPr>
            <a:r>
              <a:rPr sz="1100">
                <a:latin typeface="宋体"/>
                <a:cs typeface="宋体"/>
              </a:rPr>
              <a:t>轴</a:t>
            </a:r>
            <a:r>
              <a:rPr sz="1100" spc="-10">
                <a:latin typeface="宋体"/>
                <a:cs typeface="宋体"/>
              </a:rPr>
              <a:t>交</a:t>
            </a:r>
            <a:r>
              <a:rPr sz="1100">
                <a:latin typeface="宋体"/>
                <a:cs typeface="宋体"/>
              </a:rPr>
              <a:t>点</a:t>
            </a:r>
            <a:r>
              <a:rPr sz="1100" spc="5">
                <a:latin typeface="宋体"/>
                <a:cs typeface="宋体"/>
              </a:rPr>
              <a:t>在</a:t>
            </a:r>
            <a:r>
              <a:rPr sz="1100">
                <a:latin typeface="宋体"/>
                <a:cs typeface="宋体"/>
              </a:rPr>
              <a:t>	轴</a:t>
            </a:r>
            <a:r>
              <a:rPr sz="1100" spc="-10">
                <a:latin typeface="宋体"/>
                <a:cs typeface="宋体"/>
              </a:rPr>
              <a:t>负</a:t>
            </a:r>
            <a:r>
              <a:rPr sz="1100">
                <a:latin typeface="宋体"/>
                <a:cs typeface="宋体"/>
              </a:rPr>
              <a:t>半轴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6" name="object 26"/>
          <p:cNvPicPr/>
          <p:nvPr/>
        </p:nvPicPr>
        <p:blipFill>
          <a:blip r:embed="rId17"/>
          <a:stretch>
            <a:fillRect/>
          </a:stretch>
        </p:blipFill>
        <p:spPr>
          <a:xfrm>
            <a:off x="749503" y="5837975"/>
            <a:ext cx="76403" cy="75965"/>
          </a:xfrm>
          <a:prstGeom prst="rect">
            <a:avLst/>
          </a:prstGeom>
        </p:spPr>
      </p:pic>
      <p:pic>
        <p:nvPicPr>
          <p:cNvPr id="27" name="object 27"/>
          <p:cNvPicPr/>
          <p:nvPr/>
        </p:nvPicPr>
        <p:blipFill>
          <a:blip r:embed="rId18"/>
          <a:stretch>
            <a:fillRect/>
          </a:stretch>
        </p:blipFill>
        <p:spPr>
          <a:xfrm>
            <a:off x="1021821" y="5809167"/>
            <a:ext cx="294955" cy="114540"/>
          </a:xfrm>
          <a:prstGeom prst="rect">
            <a:avLst/>
          </a:prstGeom>
        </p:spPr>
      </p:pic>
      <p:sp>
        <p:nvSpPr>
          <p:cNvPr id="28" name="object 28"/>
          <p:cNvSpPr txBox="1"/>
          <p:nvPr/>
        </p:nvSpPr>
        <p:spPr>
          <a:xfrm>
            <a:off x="849883" y="5422379"/>
            <a:ext cx="1003935" cy="5403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二</a:t>
            </a:r>
            <a:r>
              <a:rPr sz="1100" spc="-10">
                <a:latin typeface="宋体"/>
                <a:cs typeface="宋体"/>
              </a:rPr>
              <a:t>次</a:t>
            </a:r>
            <a:r>
              <a:rPr sz="1100">
                <a:latin typeface="宋体"/>
                <a:cs typeface="宋体"/>
              </a:rPr>
              <a:t>函数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象</a:t>
            </a:r>
            <a:r>
              <a:rPr sz="1100" spc="5">
                <a:latin typeface="宋体"/>
                <a:cs typeface="宋体"/>
              </a:rPr>
              <a:t>与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0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504825"/>
              </a:tabLst>
            </a:pPr>
            <a:r>
              <a:rPr sz="1100" spc="5">
                <a:latin typeface="宋体"/>
                <a:cs typeface="宋体"/>
              </a:rPr>
              <a:t>当	</a:t>
            </a:r>
            <a:r>
              <a:rPr sz="1100">
                <a:latin typeface="宋体"/>
                <a:cs typeface="宋体"/>
              </a:rPr>
              <a:t>时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9" name="object 29"/>
          <p:cNvPicPr/>
          <p:nvPr/>
        </p:nvPicPr>
        <p:blipFill>
          <a:blip r:embed="rId19"/>
          <a:stretch>
            <a:fillRect/>
          </a:stretch>
        </p:blipFill>
        <p:spPr>
          <a:xfrm>
            <a:off x="1654289" y="5799908"/>
            <a:ext cx="514012" cy="142602"/>
          </a:xfrm>
          <a:prstGeom prst="rect">
            <a:avLst/>
          </a:prstGeom>
        </p:spPr>
      </p:pic>
      <p:sp>
        <p:nvSpPr>
          <p:cNvPr id="30" name="object 30"/>
          <p:cNvSpPr txBox="1"/>
          <p:nvPr/>
        </p:nvSpPr>
        <p:spPr>
          <a:xfrm>
            <a:off x="2203195" y="576834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1" name="object 31"/>
          <p:cNvPicPr/>
          <p:nvPr/>
        </p:nvPicPr>
        <p:blipFill>
          <a:blip r:embed="rId20"/>
          <a:stretch>
            <a:fillRect/>
          </a:stretch>
        </p:blipFill>
        <p:spPr>
          <a:xfrm>
            <a:off x="739890" y="6205407"/>
            <a:ext cx="552110" cy="114540"/>
          </a:xfrm>
          <a:prstGeom prst="rect">
            <a:avLst/>
          </a:prstGeom>
        </p:spPr>
      </p:pic>
      <p:pic>
        <p:nvPicPr>
          <p:cNvPr id="32" name="object 32"/>
          <p:cNvPicPr/>
          <p:nvPr/>
        </p:nvPicPr>
        <p:blipFill>
          <a:blip r:embed="rId10"/>
          <a:stretch>
            <a:fillRect/>
          </a:stretch>
        </p:blipFill>
        <p:spPr>
          <a:xfrm>
            <a:off x="1497293" y="6186642"/>
            <a:ext cx="142602" cy="142602"/>
          </a:xfrm>
          <a:prstGeom prst="rect">
            <a:avLst/>
          </a:prstGeom>
        </p:spPr>
      </p:pic>
      <p:pic>
        <p:nvPicPr>
          <p:cNvPr id="33" name="object 33"/>
          <p:cNvPicPr/>
          <p:nvPr/>
        </p:nvPicPr>
        <p:blipFill>
          <a:blip r:embed="rId21"/>
          <a:stretch>
            <a:fillRect/>
          </a:stretch>
        </p:blipFill>
        <p:spPr>
          <a:xfrm>
            <a:off x="739865" y="6582881"/>
            <a:ext cx="142602" cy="142602"/>
          </a:xfrm>
          <a:prstGeom prst="rect">
            <a:avLst/>
          </a:prstGeom>
        </p:spPr>
      </p:pic>
      <p:pic>
        <p:nvPicPr>
          <p:cNvPr id="34" name="object 34"/>
          <p:cNvPicPr/>
          <p:nvPr/>
        </p:nvPicPr>
        <p:blipFill>
          <a:blip r:embed="rId22"/>
          <a:stretch>
            <a:fillRect/>
          </a:stretch>
        </p:blipFill>
        <p:spPr>
          <a:xfrm>
            <a:off x="939559" y="6601647"/>
            <a:ext cx="457532" cy="114540"/>
          </a:xfrm>
          <a:prstGeom prst="rect">
            <a:avLst/>
          </a:prstGeom>
        </p:spPr>
      </p:pic>
      <p:pic>
        <p:nvPicPr>
          <p:cNvPr id="35" name="object 35"/>
          <p:cNvPicPr/>
          <p:nvPr/>
        </p:nvPicPr>
        <p:blipFill>
          <a:blip r:embed="rId23"/>
          <a:stretch>
            <a:fillRect/>
          </a:stretch>
        </p:blipFill>
        <p:spPr>
          <a:xfrm>
            <a:off x="1602465" y="6601647"/>
            <a:ext cx="294955" cy="114540"/>
          </a:xfrm>
          <a:prstGeom prst="rect">
            <a:avLst/>
          </a:prstGeom>
        </p:spPr>
      </p:pic>
      <p:pic>
        <p:nvPicPr>
          <p:cNvPr id="36" name="object 36"/>
          <p:cNvPicPr/>
          <p:nvPr/>
        </p:nvPicPr>
        <p:blipFill>
          <a:blip r:embed="rId21"/>
          <a:stretch>
            <a:fillRect/>
          </a:stretch>
        </p:blipFill>
        <p:spPr>
          <a:xfrm>
            <a:off x="2094701" y="6582881"/>
            <a:ext cx="142602" cy="142602"/>
          </a:xfrm>
          <a:prstGeom prst="rect">
            <a:avLst/>
          </a:prstGeom>
        </p:spPr>
      </p:pic>
      <p:sp>
        <p:nvSpPr>
          <p:cNvPr id="37" name="object 37"/>
          <p:cNvSpPr txBox="1"/>
          <p:nvPr/>
        </p:nvSpPr>
        <p:spPr>
          <a:xfrm>
            <a:off x="1049527" y="6164580"/>
            <a:ext cx="1702435" cy="9867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89560">
              <a:lnSpc>
                <a:spcPct val="100000"/>
              </a:lnSpc>
              <a:spcBef>
                <a:spcPts val="105"/>
              </a:spcBef>
              <a:tabLst>
                <a:tab pos="629285"/>
              </a:tabLst>
            </a:pPr>
            <a:r>
              <a:rPr sz="1100" spc="5">
                <a:latin typeface="宋体"/>
                <a:cs typeface="宋体"/>
              </a:rPr>
              <a:t>，	</a:t>
            </a:r>
            <a:r>
              <a:rPr sz="1100">
                <a:latin typeface="宋体"/>
                <a:cs typeface="宋体"/>
              </a:rPr>
              <a:t>正</a:t>
            </a:r>
            <a:r>
              <a:rPr sz="1100" spc="-10">
                <a:latin typeface="宋体"/>
                <a:cs typeface="宋体"/>
              </a:rPr>
              <a:t>确</a:t>
            </a:r>
            <a:r>
              <a:rPr sz="1100" spc="5">
                <a:latin typeface="宋体"/>
                <a:cs typeface="宋体"/>
              </a:rPr>
              <a:t>；</a:t>
            </a:r>
            <a:endParaRPr sz="1100">
              <a:latin typeface="宋体"/>
              <a:cs typeface="宋体"/>
            </a:endParaRPr>
          </a:p>
          <a:p>
            <a:pPr marL="12700" marR="5080" indent="381000">
              <a:lnSpc>
                <a:spcPct val="236400"/>
              </a:lnSpc>
              <a:tabLst>
                <a:tab pos="885825"/>
                <a:tab pos="1225550"/>
              </a:tabLst>
            </a:pPr>
            <a:r>
              <a:rPr sz="1100" spc="5">
                <a:latin typeface="宋体"/>
                <a:cs typeface="宋体"/>
              </a:rPr>
              <a:t>且	，	</a:t>
            </a:r>
            <a:r>
              <a:rPr sz="1100">
                <a:latin typeface="宋体"/>
                <a:cs typeface="宋体"/>
              </a:rPr>
              <a:t>错</a:t>
            </a:r>
            <a:r>
              <a:rPr sz="1100" spc="-10">
                <a:latin typeface="宋体"/>
                <a:cs typeface="宋体"/>
              </a:rPr>
              <a:t>误</a:t>
            </a:r>
            <a:r>
              <a:rPr sz="1100" spc="5">
                <a:latin typeface="宋体"/>
                <a:cs typeface="宋体"/>
              </a:rPr>
              <a:t>；  </a:t>
            </a:r>
            <a:r>
              <a:rPr sz="1100">
                <a:latin typeface="宋体"/>
                <a:cs typeface="宋体"/>
              </a:rPr>
              <a:t>二</a:t>
            </a:r>
            <a:r>
              <a:rPr sz="1100" spc="-10">
                <a:latin typeface="宋体"/>
                <a:cs typeface="宋体"/>
              </a:rPr>
              <a:t>次</a:t>
            </a:r>
            <a:r>
              <a:rPr sz="1100">
                <a:latin typeface="宋体"/>
                <a:cs typeface="宋体"/>
              </a:rPr>
              <a:t>函数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象对</a:t>
            </a:r>
            <a:r>
              <a:rPr sz="1100" spc="-10">
                <a:latin typeface="宋体"/>
                <a:cs typeface="宋体"/>
              </a:rPr>
              <a:t>称</a:t>
            </a:r>
            <a:r>
              <a:rPr sz="1100">
                <a:latin typeface="宋体"/>
                <a:cs typeface="宋体"/>
              </a:rPr>
              <a:t>轴为</a:t>
            </a:r>
            <a:r>
              <a:rPr sz="1100" spc="-10">
                <a:latin typeface="宋体"/>
                <a:cs typeface="宋体"/>
              </a:rPr>
              <a:t>直</a:t>
            </a:r>
            <a:r>
              <a:rPr sz="1100" spc="5">
                <a:latin typeface="宋体"/>
                <a:cs typeface="宋体"/>
              </a:rPr>
              <a:t>线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8" name="object 38"/>
          <p:cNvPicPr/>
          <p:nvPr/>
        </p:nvPicPr>
        <p:blipFill>
          <a:blip r:embed="rId24"/>
          <a:stretch>
            <a:fillRect/>
          </a:stretch>
        </p:blipFill>
        <p:spPr>
          <a:xfrm>
            <a:off x="739865" y="6979122"/>
            <a:ext cx="142602" cy="142602"/>
          </a:xfrm>
          <a:prstGeom prst="rect">
            <a:avLst/>
          </a:prstGeom>
        </p:spPr>
      </p:pic>
      <p:pic>
        <p:nvPicPr>
          <p:cNvPr id="39" name="object 39"/>
          <p:cNvPicPr/>
          <p:nvPr/>
        </p:nvPicPr>
        <p:blipFill>
          <a:blip r:embed="rId11"/>
          <a:stretch>
            <a:fillRect/>
          </a:stretch>
        </p:blipFill>
        <p:spPr>
          <a:xfrm>
            <a:off x="949147" y="7026695"/>
            <a:ext cx="76403" cy="66469"/>
          </a:xfrm>
          <a:prstGeom prst="rect">
            <a:avLst/>
          </a:prstGeom>
        </p:spPr>
      </p:pic>
      <p:pic>
        <p:nvPicPr>
          <p:cNvPr id="40" name="object 40"/>
          <p:cNvPicPr/>
          <p:nvPr/>
        </p:nvPicPr>
        <p:blipFill>
          <a:blip r:embed="rId13"/>
          <a:stretch>
            <a:fillRect/>
          </a:stretch>
        </p:blipFill>
        <p:spPr>
          <a:xfrm>
            <a:off x="2759223" y="6997887"/>
            <a:ext cx="267004" cy="114540"/>
          </a:xfrm>
          <a:prstGeom prst="rect">
            <a:avLst/>
          </a:prstGeom>
        </p:spPr>
      </p:pic>
      <p:pic>
        <p:nvPicPr>
          <p:cNvPr id="41" name="object 41"/>
          <p:cNvPicPr/>
          <p:nvPr/>
        </p:nvPicPr>
        <p:blipFill>
          <a:blip r:embed="rId25"/>
          <a:stretch>
            <a:fillRect/>
          </a:stretch>
        </p:blipFill>
        <p:spPr>
          <a:xfrm>
            <a:off x="3519971" y="7025741"/>
            <a:ext cx="66469" cy="66852"/>
          </a:xfrm>
          <a:prstGeom prst="rect">
            <a:avLst/>
          </a:prstGeom>
        </p:spPr>
      </p:pic>
      <p:sp>
        <p:nvSpPr>
          <p:cNvPr id="42" name="object 42"/>
          <p:cNvSpPr txBox="1"/>
          <p:nvPr/>
        </p:nvSpPr>
        <p:spPr>
          <a:xfrm>
            <a:off x="3059683" y="6957060"/>
            <a:ext cx="182562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且</a:t>
            </a:r>
            <a:r>
              <a:rPr sz="1100" spc="5">
                <a:latin typeface="宋体"/>
                <a:cs typeface="宋体"/>
              </a:rPr>
              <a:t>与</a:t>
            </a:r>
            <a:r>
              <a:rPr sz="1100" spc="330">
                <a:latin typeface="宋体"/>
                <a:cs typeface="宋体"/>
              </a:rPr>
              <a:t> </a:t>
            </a:r>
            <a:r>
              <a:rPr sz="1100">
                <a:latin typeface="宋体"/>
                <a:cs typeface="宋体"/>
              </a:rPr>
              <a:t>轴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一个</a:t>
            </a:r>
            <a:r>
              <a:rPr sz="1100" spc="-10">
                <a:latin typeface="宋体"/>
                <a:cs typeface="宋体"/>
              </a:rPr>
              <a:t>交</a:t>
            </a:r>
            <a:r>
              <a:rPr sz="1100">
                <a:latin typeface="宋体"/>
                <a:cs typeface="宋体"/>
              </a:rPr>
              <a:t>点坐</a:t>
            </a:r>
            <a:r>
              <a:rPr sz="1100" spc="-10">
                <a:latin typeface="宋体"/>
                <a:cs typeface="宋体"/>
              </a:rPr>
              <a:t>标</a:t>
            </a:r>
            <a:r>
              <a:rPr sz="1100" spc="5">
                <a:latin typeface="宋体"/>
                <a:cs typeface="宋体"/>
              </a:rPr>
              <a:t>为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3" name="object 43"/>
          <p:cNvPicPr/>
          <p:nvPr/>
        </p:nvPicPr>
        <p:blipFill>
          <a:blip r:embed="rId26"/>
          <a:stretch>
            <a:fillRect/>
          </a:stretch>
        </p:blipFill>
        <p:spPr>
          <a:xfrm>
            <a:off x="4892802" y="6959769"/>
            <a:ext cx="285750" cy="190782"/>
          </a:xfrm>
          <a:prstGeom prst="rect">
            <a:avLst/>
          </a:prstGeom>
        </p:spPr>
      </p:pic>
      <p:sp>
        <p:nvSpPr>
          <p:cNvPr id="44" name="object 44"/>
          <p:cNvSpPr txBox="1"/>
          <p:nvPr/>
        </p:nvSpPr>
        <p:spPr>
          <a:xfrm>
            <a:off x="5202428" y="695706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5" name="object 45"/>
          <p:cNvPicPr/>
          <p:nvPr/>
        </p:nvPicPr>
        <p:blipFill>
          <a:blip r:embed="rId17"/>
          <a:stretch>
            <a:fillRect/>
          </a:stretch>
        </p:blipFill>
        <p:spPr>
          <a:xfrm>
            <a:off x="749503" y="7422935"/>
            <a:ext cx="76403" cy="75965"/>
          </a:xfrm>
          <a:prstGeom prst="rect">
            <a:avLst/>
          </a:prstGeom>
        </p:spPr>
      </p:pic>
      <p:pic>
        <p:nvPicPr>
          <p:cNvPr id="46" name="object 46"/>
          <p:cNvPicPr/>
          <p:nvPr/>
        </p:nvPicPr>
        <p:blipFill>
          <a:blip r:embed="rId25"/>
          <a:stretch>
            <a:fillRect/>
          </a:stretch>
        </p:blipFill>
        <p:spPr>
          <a:xfrm>
            <a:off x="1869479" y="7421981"/>
            <a:ext cx="66469" cy="66852"/>
          </a:xfrm>
          <a:prstGeom prst="rect">
            <a:avLst/>
          </a:prstGeom>
        </p:spPr>
      </p:pic>
      <p:pic>
        <p:nvPicPr>
          <p:cNvPr id="47" name="object 47"/>
          <p:cNvPicPr/>
          <p:nvPr/>
        </p:nvPicPr>
        <p:blipFill>
          <a:blip r:embed="rId27"/>
          <a:stretch>
            <a:fillRect/>
          </a:stretch>
        </p:blipFill>
        <p:spPr>
          <a:xfrm>
            <a:off x="3380994" y="7356009"/>
            <a:ext cx="361950" cy="190782"/>
          </a:xfrm>
          <a:prstGeom prst="rect">
            <a:avLst/>
          </a:prstGeom>
        </p:spPr>
      </p:pic>
      <p:sp>
        <p:nvSpPr>
          <p:cNvPr id="48" name="object 48"/>
          <p:cNvSpPr txBox="1"/>
          <p:nvPr/>
        </p:nvSpPr>
        <p:spPr>
          <a:xfrm>
            <a:off x="849883" y="7353300"/>
            <a:ext cx="308419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2930525"/>
              </a:tabLst>
            </a:pPr>
            <a:r>
              <a:rPr sz="1100">
                <a:latin typeface="宋体"/>
                <a:cs typeface="宋体"/>
              </a:rPr>
              <a:t>二</a:t>
            </a:r>
            <a:r>
              <a:rPr sz="1100" spc="-10">
                <a:latin typeface="宋体"/>
                <a:cs typeface="宋体"/>
              </a:rPr>
              <a:t>次</a:t>
            </a:r>
            <a:r>
              <a:rPr sz="1100">
                <a:latin typeface="宋体"/>
                <a:cs typeface="宋体"/>
              </a:rPr>
              <a:t>函数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象</a:t>
            </a:r>
            <a:r>
              <a:rPr sz="1100" spc="5">
                <a:latin typeface="宋体"/>
                <a:cs typeface="宋体"/>
              </a:rPr>
              <a:t>与</a:t>
            </a:r>
            <a:r>
              <a:rPr sz="1100">
                <a:latin typeface="宋体"/>
                <a:cs typeface="宋体"/>
              </a:rPr>
              <a:t> </a:t>
            </a:r>
            <a:r>
              <a:rPr sz="1100" spc="-130">
                <a:latin typeface="宋体"/>
                <a:cs typeface="宋体"/>
              </a:rPr>
              <a:t> </a:t>
            </a:r>
            <a:r>
              <a:rPr sz="1100">
                <a:latin typeface="宋体"/>
                <a:cs typeface="宋体"/>
              </a:rPr>
              <a:t>轴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另一</a:t>
            </a:r>
            <a:r>
              <a:rPr sz="1100" spc="-10">
                <a:latin typeface="宋体"/>
                <a:cs typeface="宋体"/>
              </a:rPr>
              <a:t>个</a:t>
            </a:r>
            <a:r>
              <a:rPr sz="1100">
                <a:latin typeface="宋体"/>
                <a:cs typeface="宋体"/>
              </a:rPr>
              <a:t>交点</a:t>
            </a:r>
            <a:r>
              <a:rPr sz="1100" spc="-10">
                <a:latin typeface="宋体"/>
                <a:cs typeface="宋体"/>
              </a:rPr>
              <a:t>坐</a:t>
            </a:r>
            <a:r>
              <a:rPr sz="1100">
                <a:latin typeface="宋体"/>
                <a:cs typeface="宋体"/>
              </a:rPr>
              <a:t>标</a:t>
            </a:r>
            <a:r>
              <a:rPr sz="1100" spc="5">
                <a:latin typeface="宋体"/>
                <a:cs typeface="宋体"/>
              </a:rPr>
              <a:t>为</a:t>
            </a:r>
            <a:r>
              <a:rPr sz="1100">
                <a:latin typeface="宋体"/>
                <a:cs typeface="宋体"/>
              </a:rPr>
              <a:t>	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9" name="object 49"/>
          <p:cNvPicPr/>
          <p:nvPr/>
        </p:nvPicPr>
        <p:blipFill>
          <a:blip r:embed="rId17"/>
          <a:stretch>
            <a:fillRect/>
          </a:stretch>
        </p:blipFill>
        <p:spPr>
          <a:xfrm>
            <a:off x="749503" y="7819175"/>
            <a:ext cx="76403" cy="75965"/>
          </a:xfrm>
          <a:prstGeom prst="rect">
            <a:avLst/>
          </a:prstGeom>
        </p:spPr>
      </p:pic>
      <p:pic>
        <p:nvPicPr>
          <p:cNvPr id="50" name="object 50"/>
          <p:cNvPicPr/>
          <p:nvPr/>
        </p:nvPicPr>
        <p:blipFill>
          <a:blip r:embed="rId28"/>
          <a:stretch>
            <a:fillRect/>
          </a:stretch>
        </p:blipFill>
        <p:spPr>
          <a:xfrm>
            <a:off x="1021825" y="7790367"/>
            <a:ext cx="361628" cy="114540"/>
          </a:xfrm>
          <a:prstGeom prst="rect">
            <a:avLst/>
          </a:prstGeom>
        </p:spPr>
      </p:pic>
      <p:pic>
        <p:nvPicPr>
          <p:cNvPr id="51" name="object 51"/>
          <p:cNvPicPr/>
          <p:nvPr/>
        </p:nvPicPr>
        <p:blipFill>
          <a:blip r:embed="rId29"/>
          <a:stretch>
            <a:fillRect/>
          </a:stretch>
        </p:blipFill>
        <p:spPr>
          <a:xfrm>
            <a:off x="1730481" y="7781108"/>
            <a:ext cx="304470" cy="142602"/>
          </a:xfrm>
          <a:prstGeom prst="rect">
            <a:avLst/>
          </a:prstGeom>
        </p:spPr>
      </p:pic>
      <p:sp>
        <p:nvSpPr>
          <p:cNvPr id="52" name="object 52"/>
          <p:cNvSpPr txBox="1"/>
          <p:nvPr/>
        </p:nvSpPr>
        <p:spPr>
          <a:xfrm>
            <a:off x="776719" y="7749540"/>
            <a:ext cx="1440180" cy="5905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85725">
              <a:lnSpc>
                <a:spcPct val="100000"/>
              </a:lnSpc>
              <a:spcBef>
                <a:spcPts val="105"/>
              </a:spcBef>
              <a:tabLst>
                <a:tab pos="654050"/>
                <a:tab pos="1286510"/>
              </a:tabLst>
            </a:pPr>
            <a:r>
              <a:rPr sz="1100" spc="5">
                <a:latin typeface="宋体"/>
                <a:cs typeface="宋体"/>
              </a:rPr>
              <a:t>当	</a:t>
            </a:r>
            <a:r>
              <a:rPr sz="1100">
                <a:latin typeface="宋体"/>
                <a:cs typeface="宋体"/>
              </a:rPr>
              <a:t>时</a:t>
            </a:r>
            <a:r>
              <a:rPr sz="1100" spc="5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	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100" spc="5">
                <a:latin typeface="宋体"/>
                <a:cs typeface="宋体"/>
              </a:rPr>
              <a:t>即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3" name="object 53"/>
          <p:cNvPicPr/>
          <p:nvPr/>
        </p:nvPicPr>
        <p:blipFill>
          <a:blip r:embed="rId30"/>
          <a:stretch>
            <a:fillRect/>
          </a:stretch>
        </p:blipFill>
        <p:spPr>
          <a:xfrm>
            <a:off x="948689" y="8148489"/>
            <a:ext cx="2076450" cy="190782"/>
          </a:xfrm>
          <a:prstGeom prst="rect">
            <a:avLst/>
          </a:prstGeom>
        </p:spPr>
      </p:pic>
      <p:pic>
        <p:nvPicPr>
          <p:cNvPr id="54" name="object 54"/>
          <p:cNvPicPr/>
          <p:nvPr/>
        </p:nvPicPr>
        <p:blipFill>
          <a:blip r:embed="rId24"/>
          <a:stretch>
            <a:fillRect/>
          </a:stretch>
        </p:blipFill>
        <p:spPr>
          <a:xfrm>
            <a:off x="3298661" y="8167841"/>
            <a:ext cx="142602" cy="142602"/>
          </a:xfrm>
          <a:prstGeom prst="rect">
            <a:avLst/>
          </a:prstGeom>
        </p:spPr>
      </p:pic>
      <p:sp>
        <p:nvSpPr>
          <p:cNvPr id="55" name="object 55"/>
          <p:cNvSpPr txBox="1"/>
          <p:nvPr/>
        </p:nvSpPr>
        <p:spPr>
          <a:xfrm>
            <a:off x="3126739" y="8145780"/>
            <a:ext cx="78486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352425"/>
              </a:tabLst>
            </a:pPr>
            <a:r>
              <a:rPr sz="1100" spc="5">
                <a:latin typeface="宋体"/>
                <a:cs typeface="宋体"/>
              </a:rPr>
              <a:t>，	</a:t>
            </a:r>
            <a:r>
              <a:rPr sz="1100">
                <a:latin typeface="宋体"/>
                <a:cs typeface="宋体"/>
              </a:rPr>
              <a:t>正</a:t>
            </a:r>
            <a:r>
              <a:rPr sz="1100" spc="-10">
                <a:latin typeface="宋体"/>
                <a:cs typeface="宋体"/>
              </a:rPr>
              <a:t>确</a:t>
            </a:r>
            <a:r>
              <a:rPr sz="1100" spc="5">
                <a:latin typeface="宋体"/>
                <a:cs typeface="宋体"/>
              </a:rPr>
              <a:t>；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6" name="object 56"/>
          <p:cNvPicPr/>
          <p:nvPr/>
        </p:nvPicPr>
        <p:blipFill>
          <a:blip r:embed="rId31"/>
          <a:stretch>
            <a:fillRect/>
          </a:stretch>
        </p:blipFill>
        <p:spPr>
          <a:xfrm>
            <a:off x="720851" y="8545068"/>
            <a:ext cx="1571244" cy="199644"/>
          </a:xfrm>
          <a:prstGeom prst="rect">
            <a:avLst/>
          </a:prstGeom>
        </p:spPr>
      </p:pic>
      <p:sp>
        <p:nvSpPr>
          <p:cNvPr id="57" name="object 57"/>
          <p:cNvSpPr txBox="1"/>
          <p:nvPr/>
        </p:nvSpPr>
        <p:spPr>
          <a:xfrm>
            <a:off x="1936495" y="8542020"/>
            <a:ext cx="508634" cy="5905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8" name="object 58"/>
          <p:cNvPicPr/>
          <p:nvPr/>
        </p:nvPicPr>
        <p:blipFill>
          <a:blip r:embed="rId32"/>
          <a:stretch>
            <a:fillRect/>
          </a:stretch>
        </p:blipFill>
        <p:spPr>
          <a:xfrm>
            <a:off x="739896" y="8969829"/>
            <a:ext cx="1142645" cy="133096"/>
          </a:xfrm>
          <a:prstGeom prst="rect">
            <a:avLst/>
          </a:prstGeom>
        </p:spPr>
      </p:pic>
      <p:sp>
        <p:nvSpPr>
          <p:cNvPr id="59" name="object 59"/>
          <p:cNvSpPr txBox="1"/>
          <p:nvPr/>
        </p:nvSpPr>
        <p:spPr>
          <a:xfrm>
            <a:off x="776719" y="933450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令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60" name="object 60"/>
          <p:cNvPicPr/>
          <p:nvPr/>
        </p:nvPicPr>
        <p:blipFill>
          <a:blip r:embed="rId33"/>
          <a:stretch>
            <a:fillRect/>
          </a:stretch>
        </p:blipFill>
        <p:spPr>
          <a:xfrm>
            <a:off x="948689" y="9346265"/>
            <a:ext cx="942974" cy="171175"/>
          </a:xfrm>
          <a:prstGeom prst="rect">
            <a:avLst/>
          </a:prstGeom>
        </p:spPr>
      </p:pic>
      <p:pic>
        <p:nvPicPr>
          <p:cNvPr id="61" name="object 61"/>
          <p:cNvPicPr/>
          <p:nvPr/>
        </p:nvPicPr>
        <p:blipFill>
          <a:blip r:embed="rId34"/>
          <a:stretch>
            <a:fillRect/>
          </a:stretch>
        </p:blipFill>
        <p:spPr>
          <a:xfrm>
            <a:off x="2117610" y="9346265"/>
            <a:ext cx="505167" cy="171175"/>
          </a:xfrm>
          <a:prstGeom prst="rect">
            <a:avLst/>
          </a:prstGeom>
        </p:spPr>
      </p:pic>
      <p:pic>
        <p:nvPicPr>
          <p:cNvPr id="62" name="object 62"/>
          <p:cNvPicPr/>
          <p:nvPr/>
        </p:nvPicPr>
        <p:blipFill>
          <a:blip r:embed="rId35"/>
          <a:stretch>
            <a:fillRect/>
          </a:stretch>
        </p:blipFill>
        <p:spPr>
          <a:xfrm>
            <a:off x="739901" y="9742505"/>
            <a:ext cx="609599" cy="171175"/>
          </a:xfrm>
          <a:prstGeom prst="rect">
            <a:avLst/>
          </a:prstGeom>
        </p:spPr>
      </p:pic>
      <p:pic>
        <p:nvPicPr>
          <p:cNvPr id="63" name="object 63"/>
          <p:cNvPicPr/>
          <p:nvPr/>
        </p:nvPicPr>
        <p:blipFill>
          <a:blip r:embed="rId16"/>
          <a:stretch>
            <a:fillRect/>
          </a:stretch>
        </p:blipFill>
        <p:spPr>
          <a:xfrm>
            <a:off x="2263952" y="9780584"/>
            <a:ext cx="85953" cy="104528"/>
          </a:xfrm>
          <a:prstGeom prst="rect">
            <a:avLst/>
          </a:prstGeom>
        </p:spPr>
      </p:pic>
      <p:pic>
        <p:nvPicPr>
          <p:cNvPr id="64" name="object 64"/>
          <p:cNvPicPr/>
          <p:nvPr/>
        </p:nvPicPr>
        <p:blipFill>
          <a:blip r:embed="rId25"/>
          <a:stretch>
            <a:fillRect/>
          </a:stretch>
        </p:blipFill>
        <p:spPr>
          <a:xfrm>
            <a:off x="2834170" y="9799422"/>
            <a:ext cx="66469" cy="66852"/>
          </a:xfrm>
          <a:prstGeom prst="rect">
            <a:avLst/>
          </a:prstGeom>
        </p:spPr>
      </p:pic>
      <p:sp>
        <p:nvSpPr>
          <p:cNvPr id="65" name="object 65"/>
          <p:cNvSpPr txBox="1"/>
          <p:nvPr/>
        </p:nvSpPr>
        <p:spPr>
          <a:xfrm>
            <a:off x="1392427" y="9334500"/>
            <a:ext cx="2108835" cy="5905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65785">
              <a:lnSpc>
                <a:spcPct val="100000"/>
              </a:lnSpc>
              <a:spcBef>
                <a:spcPts val="105"/>
              </a:spcBef>
              <a:tabLst>
                <a:tab pos="1266825"/>
              </a:tabLst>
            </a:pPr>
            <a:r>
              <a:rPr sz="1100" spc="5">
                <a:latin typeface="宋体"/>
                <a:cs typeface="宋体"/>
              </a:rPr>
              <a:t>，	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993775"/>
              </a:tabLst>
            </a:pP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象平</a:t>
            </a:r>
            <a:r>
              <a:rPr sz="1100" spc="-10">
                <a:latin typeface="宋体"/>
                <a:cs typeface="宋体"/>
              </a:rPr>
              <a:t>行</a:t>
            </a:r>
            <a:r>
              <a:rPr sz="1100" spc="5">
                <a:latin typeface="宋体"/>
                <a:cs typeface="宋体"/>
              </a:rPr>
              <a:t>于	</a:t>
            </a:r>
            <a:r>
              <a:rPr sz="1100">
                <a:latin typeface="宋体"/>
                <a:cs typeface="宋体"/>
              </a:rPr>
              <a:t>轴</a:t>
            </a:r>
            <a:r>
              <a:rPr sz="1100" spc="-10">
                <a:latin typeface="宋体"/>
                <a:cs typeface="宋体"/>
              </a:rPr>
              <a:t>且</a:t>
            </a:r>
            <a:r>
              <a:rPr sz="1100" spc="5">
                <a:latin typeface="宋体"/>
                <a:cs typeface="宋体"/>
              </a:rPr>
              <a:t>在</a:t>
            </a:r>
            <a:r>
              <a:rPr sz="1100" spc="330">
                <a:latin typeface="宋体"/>
                <a:cs typeface="宋体"/>
              </a:rPr>
              <a:t> </a:t>
            </a:r>
            <a:r>
              <a:rPr sz="1100">
                <a:latin typeface="宋体"/>
                <a:cs typeface="宋体"/>
              </a:rPr>
              <a:t>轴</a:t>
            </a:r>
            <a:r>
              <a:rPr sz="1100" spc="-10">
                <a:latin typeface="宋体"/>
                <a:cs typeface="宋体"/>
              </a:rPr>
              <a:t>下</a:t>
            </a:r>
            <a:r>
              <a:rPr sz="1100">
                <a:latin typeface="宋体"/>
                <a:cs typeface="宋体"/>
              </a:rPr>
              <a:t>方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39901" y="827105"/>
            <a:ext cx="609599" cy="17117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749503" y="1281215"/>
            <a:ext cx="76403" cy="7596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1719838" y="1229487"/>
            <a:ext cx="1562457" cy="161925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/>
          <a:stretch>
            <a:fillRect/>
          </a:stretch>
        </p:blipFill>
        <p:spPr>
          <a:xfrm>
            <a:off x="1578065" y="1629882"/>
            <a:ext cx="142602" cy="142602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6"/>
          <a:stretch>
            <a:fillRect/>
          </a:stretch>
        </p:blipFill>
        <p:spPr>
          <a:xfrm>
            <a:off x="739865" y="2125182"/>
            <a:ext cx="142602" cy="142602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7"/>
          <a:stretch>
            <a:fillRect/>
          </a:stretch>
        </p:blipFill>
        <p:spPr>
          <a:xfrm>
            <a:off x="939552" y="2025015"/>
            <a:ext cx="1076675" cy="34290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706627" y="815339"/>
            <a:ext cx="6376035" cy="14820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6985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象与</a:t>
            </a:r>
            <a:r>
              <a:rPr sz="1100" spc="-10">
                <a:latin typeface="宋体"/>
                <a:cs typeface="宋体"/>
              </a:rPr>
              <a:t>二</a:t>
            </a:r>
            <a:r>
              <a:rPr sz="1100">
                <a:latin typeface="宋体"/>
                <a:cs typeface="宋体"/>
              </a:rPr>
              <a:t>次函</a:t>
            </a:r>
            <a:r>
              <a:rPr sz="1100" spc="-10">
                <a:latin typeface="宋体"/>
                <a:cs typeface="宋体"/>
              </a:rPr>
              <a:t>数</a:t>
            </a:r>
            <a:r>
              <a:rPr sz="1100">
                <a:latin typeface="宋体"/>
                <a:cs typeface="宋体"/>
              </a:rPr>
              <a:t>图象</a:t>
            </a:r>
            <a:r>
              <a:rPr sz="1100" spc="-10">
                <a:latin typeface="宋体"/>
                <a:cs typeface="宋体"/>
              </a:rPr>
              <a:t>可</a:t>
            </a:r>
            <a:r>
              <a:rPr sz="1100">
                <a:latin typeface="宋体"/>
                <a:cs typeface="宋体"/>
              </a:rPr>
              <a:t>能有</a:t>
            </a:r>
            <a:r>
              <a:rPr sz="1100" spc="-10">
                <a:latin typeface="宋体"/>
                <a:cs typeface="宋体"/>
              </a:rPr>
              <a:t>两</a:t>
            </a:r>
            <a:r>
              <a:rPr sz="1100">
                <a:latin typeface="宋体"/>
                <a:cs typeface="宋体"/>
              </a:rPr>
              <a:t>个交</a:t>
            </a:r>
            <a:r>
              <a:rPr sz="1100" spc="-10">
                <a:latin typeface="宋体"/>
                <a:cs typeface="宋体"/>
              </a:rPr>
              <a:t>点</a:t>
            </a:r>
            <a:r>
              <a:rPr sz="1100">
                <a:latin typeface="宋体"/>
                <a:cs typeface="宋体"/>
              </a:rPr>
              <a:t>，也</a:t>
            </a:r>
            <a:r>
              <a:rPr sz="1100" spc="-10">
                <a:latin typeface="宋体"/>
                <a:cs typeface="宋体"/>
              </a:rPr>
              <a:t>可</a:t>
            </a:r>
            <a:r>
              <a:rPr sz="1100">
                <a:latin typeface="宋体"/>
                <a:cs typeface="宋体"/>
              </a:rPr>
              <a:t>能只</a:t>
            </a:r>
            <a:r>
              <a:rPr sz="1100" spc="-10">
                <a:latin typeface="宋体"/>
                <a:cs typeface="宋体"/>
              </a:rPr>
              <a:t>有</a:t>
            </a:r>
            <a:r>
              <a:rPr sz="1100">
                <a:latin typeface="宋体"/>
                <a:cs typeface="宋体"/>
              </a:rPr>
              <a:t>一个</a:t>
            </a:r>
            <a:r>
              <a:rPr sz="1100" spc="-10">
                <a:latin typeface="宋体"/>
                <a:cs typeface="宋体"/>
              </a:rPr>
              <a:t>交</a:t>
            </a:r>
            <a:r>
              <a:rPr sz="1100">
                <a:latin typeface="宋体"/>
                <a:cs typeface="宋体"/>
              </a:rPr>
              <a:t>点或</a:t>
            </a:r>
            <a:r>
              <a:rPr sz="1100" spc="-10">
                <a:latin typeface="宋体"/>
                <a:cs typeface="宋体"/>
              </a:rPr>
              <a:t>没</a:t>
            </a:r>
            <a:r>
              <a:rPr sz="1100">
                <a:latin typeface="宋体"/>
                <a:cs typeface="宋体"/>
              </a:rPr>
              <a:t>有交</a:t>
            </a:r>
            <a:r>
              <a:rPr sz="1100" spc="-10">
                <a:latin typeface="宋体"/>
                <a:cs typeface="宋体"/>
              </a:rPr>
              <a:t>点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 marR="5080" indent="142875">
              <a:lnSpc>
                <a:spcPct val="236400"/>
              </a:lnSpc>
              <a:tabLst>
                <a:tab pos="1051560"/>
                <a:tab pos="2661285"/>
              </a:tabLst>
            </a:pPr>
            <a:r>
              <a:rPr sz="1100">
                <a:latin typeface="宋体"/>
                <a:cs typeface="宋体"/>
              </a:rPr>
              <a:t>一</a:t>
            </a:r>
            <a:r>
              <a:rPr sz="1100" spc="-10">
                <a:latin typeface="宋体"/>
                <a:cs typeface="宋体"/>
              </a:rPr>
              <a:t>元</a:t>
            </a:r>
            <a:r>
              <a:rPr sz="1100">
                <a:latin typeface="宋体"/>
                <a:cs typeface="宋体"/>
              </a:rPr>
              <a:t>二次</a:t>
            </a:r>
            <a:r>
              <a:rPr sz="1100" spc="-10">
                <a:latin typeface="宋体"/>
                <a:cs typeface="宋体"/>
              </a:rPr>
              <a:t>方</a:t>
            </a:r>
            <a:r>
              <a:rPr sz="1100" spc="5">
                <a:latin typeface="宋体"/>
                <a:cs typeface="宋体"/>
              </a:rPr>
              <a:t>程		</a:t>
            </a:r>
            <a:r>
              <a:rPr sz="1100">
                <a:latin typeface="宋体"/>
                <a:cs typeface="宋体"/>
              </a:rPr>
              <a:t>可</a:t>
            </a:r>
            <a:r>
              <a:rPr sz="1100" spc="-10">
                <a:latin typeface="宋体"/>
                <a:cs typeface="宋体"/>
              </a:rPr>
              <a:t>能</a:t>
            </a:r>
            <a:r>
              <a:rPr sz="1100">
                <a:latin typeface="宋体"/>
                <a:cs typeface="宋体"/>
              </a:rPr>
              <a:t>有两</a:t>
            </a:r>
            <a:r>
              <a:rPr sz="1100" spc="-10">
                <a:latin typeface="宋体"/>
                <a:cs typeface="宋体"/>
              </a:rPr>
              <a:t>个</a:t>
            </a:r>
            <a:r>
              <a:rPr sz="1100">
                <a:latin typeface="宋体"/>
                <a:cs typeface="宋体"/>
              </a:rPr>
              <a:t>不相</a:t>
            </a:r>
            <a:r>
              <a:rPr sz="1100" spc="-10">
                <a:latin typeface="宋体"/>
                <a:cs typeface="宋体"/>
              </a:rPr>
              <a:t>等</a:t>
            </a:r>
            <a:r>
              <a:rPr sz="1100">
                <a:latin typeface="宋体"/>
                <a:cs typeface="宋体"/>
              </a:rPr>
              <a:t>的实</a:t>
            </a:r>
            <a:r>
              <a:rPr sz="1100" spc="-10">
                <a:latin typeface="宋体"/>
                <a:cs typeface="宋体"/>
              </a:rPr>
              <a:t>数</a:t>
            </a:r>
            <a:r>
              <a:rPr sz="1100">
                <a:latin typeface="宋体"/>
                <a:cs typeface="宋体"/>
              </a:rPr>
              <a:t>根，</a:t>
            </a:r>
            <a:r>
              <a:rPr sz="1100" spc="5">
                <a:latin typeface="宋体"/>
                <a:cs typeface="宋体"/>
              </a:rPr>
              <a:t>也</a:t>
            </a:r>
            <a:r>
              <a:rPr sz="1100" spc="-100">
                <a:latin typeface="宋体"/>
                <a:cs typeface="宋体"/>
              </a:rPr>
              <a:t> </a:t>
            </a:r>
            <a:r>
              <a:rPr sz="1100">
                <a:latin typeface="宋体"/>
                <a:cs typeface="宋体"/>
              </a:rPr>
              <a:t>可</a:t>
            </a:r>
            <a:r>
              <a:rPr sz="1100" spc="-10">
                <a:latin typeface="宋体"/>
                <a:cs typeface="宋体"/>
              </a:rPr>
              <a:t>能</a:t>
            </a:r>
            <a:r>
              <a:rPr sz="1100">
                <a:latin typeface="宋体"/>
                <a:cs typeface="宋体"/>
              </a:rPr>
              <a:t>有两</a:t>
            </a:r>
            <a:r>
              <a:rPr sz="1100" spc="-10">
                <a:latin typeface="宋体"/>
                <a:cs typeface="宋体"/>
              </a:rPr>
              <a:t>个</a:t>
            </a:r>
            <a:r>
              <a:rPr sz="1100">
                <a:latin typeface="宋体"/>
                <a:cs typeface="宋体"/>
              </a:rPr>
              <a:t>相等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实数</a:t>
            </a:r>
            <a:r>
              <a:rPr sz="1100" spc="-10">
                <a:latin typeface="宋体"/>
                <a:cs typeface="宋体"/>
              </a:rPr>
              <a:t>根</a:t>
            </a:r>
            <a:r>
              <a:rPr sz="1100" spc="5">
                <a:latin typeface="宋体"/>
                <a:cs typeface="宋体"/>
              </a:rPr>
              <a:t>或 </a:t>
            </a:r>
            <a:r>
              <a:rPr sz="1100">
                <a:latin typeface="宋体"/>
                <a:cs typeface="宋体"/>
              </a:rPr>
              <a:t>没</a:t>
            </a:r>
            <a:r>
              <a:rPr sz="1100" spc="-10">
                <a:latin typeface="宋体"/>
                <a:cs typeface="宋体"/>
              </a:rPr>
              <a:t>有</a:t>
            </a:r>
            <a:r>
              <a:rPr sz="1100">
                <a:latin typeface="宋体"/>
                <a:cs typeface="宋体"/>
              </a:rPr>
              <a:t>实数</a:t>
            </a:r>
            <a:r>
              <a:rPr sz="1100" spc="-10">
                <a:latin typeface="宋体"/>
                <a:cs typeface="宋体"/>
              </a:rPr>
              <a:t>根</a:t>
            </a:r>
            <a:r>
              <a:rPr sz="1100" spc="5">
                <a:latin typeface="宋体"/>
                <a:cs typeface="宋体"/>
              </a:rPr>
              <a:t>，	</a:t>
            </a:r>
            <a:r>
              <a:rPr sz="1100">
                <a:latin typeface="宋体"/>
                <a:cs typeface="宋体"/>
              </a:rPr>
              <a:t>错</a:t>
            </a:r>
            <a:r>
              <a:rPr sz="1100" spc="-10">
                <a:latin typeface="宋体"/>
                <a:cs typeface="宋体"/>
              </a:rPr>
              <a:t>误</a:t>
            </a:r>
            <a:r>
              <a:rPr sz="1100" spc="5">
                <a:latin typeface="宋体"/>
                <a:cs typeface="宋体"/>
              </a:rPr>
              <a:t>；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900">
              <a:latin typeface="宋体"/>
              <a:cs typeface="宋体"/>
            </a:endParaRPr>
          </a:p>
          <a:p>
            <a:pPr marL="1383665">
              <a:lnSpc>
                <a:spcPct val="100000"/>
              </a:lnSpc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9" name="object 9"/>
          <p:cNvPicPr/>
          <p:nvPr/>
        </p:nvPicPr>
        <p:blipFill>
          <a:blip r:embed="rId8"/>
          <a:stretch>
            <a:fillRect/>
          </a:stretch>
        </p:blipFill>
        <p:spPr>
          <a:xfrm>
            <a:off x="739901" y="2601129"/>
            <a:ext cx="571499" cy="190782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354327" y="259842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、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1" name="object 11"/>
          <p:cNvPicPr/>
          <p:nvPr/>
        </p:nvPicPr>
        <p:blipFill>
          <a:blip r:embed="rId9"/>
          <a:stretch>
            <a:fillRect/>
          </a:stretch>
        </p:blipFill>
        <p:spPr>
          <a:xfrm>
            <a:off x="1526286" y="2601129"/>
            <a:ext cx="762000" cy="190782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2332735" y="2598420"/>
            <a:ext cx="5848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关</a:t>
            </a:r>
            <a:r>
              <a:rPr sz="1100" spc="-10">
                <a:latin typeface="宋体"/>
                <a:cs typeface="宋体"/>
              </a:rPr>
              <a:t>于</a:t>
            </a:r>
            <a:r>
              <a:rPr sz="1100">
                <a:latin typeface="宋体"/>
                <a:cs typeface="宋体"/>
              </a:rPr>
              <a:t>直</a:t>
            </a:r>
            <a:r>
              <a:rPr sz="1100" spc="5">
                <a:latin typeface="宋体"/>
                <a:cs typeface="宋体"/>
              </a:rPr>
              <a:t>线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3" name="object 13"/>
          <p:cNvPicPr/>
          <p:nvPr/>
        </p:nvPicPr>
        <p:blipFill>
          <a:blip r:embed="rId10"/>
          <a:stretch>
            <a:fillRect/>
          </a:stretch>
        </p:blipFill>
        <p:spPr>
          <a:xfrm>
            <a:off x="2923815" y="2639247"/>
            <a:ext cx="267004" cy="114540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3225800" y="2598420"/>
            <a:ext cx="445134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对</a:t>
            </a:r>
            <a:r>
              <a:rPr sz="1100" spc="-10">
                <a:latin typeface="宋体"/>
                <a:cs typeface="宋体"/>
              </a:rPr>
              <a:t>称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5" name="object 15"/>
          <p:cNvPicPr/>
          <p:nvPr/>
        </p:nvPicPr>
        <p:blipFill>
          <a:blip r:embed="rId11"/>
          <a:stretch>
            <a:fillRect/>
          </a:stretch>
        </p:blipFill>
        <p:spPr>
          <a:xfrm>
            <a:off x="739889" y="3050667"/>
            <a:ext cx="504493" cy="123825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1459193" y="3016722"/>
            <a:ext cx="142602" cy="142602"/>
          </a:xfrm>
          <a:prstGeom prst="rect">
            <a:avLst/>
          </a:prstGeom>
        </p:spPr>
      </p:pic>
      <p:sp>
        <p:nvSpPr>
          <p:cNvPr id="17" name="object 17"/>
          <p:cNvSpPr txBox="1"/>
          <p:nvPr/>
        </p:nvSpPr>
        <p:spPr>
          <a:xfrm>
            <a:off x="776719" y="2994660"/>
            <a:ext cx="1191895" cy="5416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24510">
              <a:lnSpc>
                <a:spcPct val="100000"/>
              </a:lnSpc>
              <a:spcBef>
                <a:spcPts val="105"/>
              </a:spcBef>
              <a:tabLst>
                <a:tab pos="864235"/>
              </a:tabLst>
            </a:pPr>
            <a:r>
              <a:rPr sz="1100" spc="5">
                <a:latin typeface="宋体"/>
                <a:cs typeface="宋体"/>
              </a:rPr>
              <a:t>，	</a:t>
            </a:r>
            <a:r>
              <a:rPr sz="1100">
                <a:latin typeface="宋体"/>
                <a:cs typeface="宋体"/>
              </a:rPr>
              <a:t>正</a:t>
            </a:r>
            <a:r>
              <a:rPr sz="1100" spc="-10">
                <a:latin typeface="宋体"/>
                <a:cs typeface="宋体"/>
              </a:rPr>
              <a:t>确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100">
                <a:latin typeface="宋体"/>
                <a:cs typeface="宋体"/>
              </a:rPr>
              <a:t>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案为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B.</a:t>
            </a:r>
            <a:endParaRPr sz="1100">
              <a:latin typeface="Times New Roman"/>
              <a:cs typeface="Times New Roman"/>
            </a:endParaRPr>
          </a:p>
        </p:txBody>
      </p:sp>
      <p:pic>
        <p:nvPicPr>
          <p:cNvPr id="18" name="object 18"/>
          <p:cNvPicPr/>
          <p:nvPr/>
        </p:nvPicPr>
        <p:blipFill>
          <a:blip r:embed="rId12"/>
          <a:stretch>
            <a:fillRect/>
          </a:stretch>
        </p:blipFill>
        <p:spPr>
          <a:xfrm>
            <a:off x="720851" y="3691128"/>
            <a:ext cx="399288" cy="199644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13"/>
          <a:stretch>
            <a:fillRect/>
          </a:stretch>
        </p:blipFill>
        <p:spPr>
          <a:xfrm>
            <a:off x="4194047" y="3691128"/>
            <a:ext cx="399288" cy="199644"/>
          </a:xfrm>
          <a:prstGeom prst="rect">
            <a:avLst/>
          </a:prstGeom>
        </p:spPr>
      </p:pic>
      <p:sp>
        <p:nvSpPr>
          <p:cNvPr id="20" name="object 20"/>
          <p:cNvSpPr txBox="1"/>
          <p:nvPr/>
        </p:nvSpPr>
        <p:spPr>
          <a:xfrm>
            <a:off x="4580635" y="3688080"/>
            <a:ext cx="25406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正</a:t>
            </a:r>
            <a:r>
              <a:rPr sz="1100">
                <a:latin typeface="宋体"/>
                <a:cs typeface="宋体"/>
              </a:rPr>
              <a:t>确性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最后</a:t>
            </a:r>
            <a:r>
              <a:rPr sz="1100" spc="-10">
                <a:latin typeface="宋体"/>
                <a:cs typeface="宋体"/>
              </a:rPr>
              <a:t>通</a:t>
            </a:r>
            <a:r>
              <a:rPr sz="1100">
                <a:latin typeface="宋体"/>
                <a:cs typeface="宋体"/>
              </a:rPr>
              <a:t>过数</a:t>
            </a:r>
            <a:r>
              <a:rPr sz="1100" spc="-10">
                <a:latin typeface="宋体"/>
                <a:cs typeface="宋体"/>
              </a:rPr>
              <a:t>形</a:t>
            </a:r>
            <a:r>
              <a:rPr sz="1100">
                <a:latin typeface="宋体"/>
                <a:cs typeface="宋体"/>
              </a:rPr>
              <a:t>结合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用函</a:t>
            </a:r>
            <a:r>
              <a:rPr sz="1100" spc="-10">
                <a:latin typeface="宋体"/>
                <a:cs typeface="宋体"/>
              </a:rPr>
              <a:t>数</a:t>
            </a:r>
            <a:r>
              <a:rPr sz="1100" spc="5">
                <a:latin typeface="宋体"/>
                <a:cs typeface="宋体"/>
              </a:rPr>
              <a:t>的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1" name="object 21"/>
          <p:cNvPicPr/>
          <p:nvPr/>
        </p:nvPicPr>
        <p:blipFill>
          <a:blip r:embed="rId5"/>
          <a:stretch>
            <a:fillRect/>
          </a:stretch>
        </p:blipFill>
        <p:spPr>
          <a:xfrm>
            <a:off x="2835365" y="4106381"/>
            <a:ext cx="142602" cy="142602"/>
          </a:xfrm>
          <a:prstGeom prst="rect">
            <a:avLst/>
          </a:prstGeom>
        </p:spPr>
      </p:pic>
      <p:sp>
        <p:nvSpPr>
          <p:cNvPr id="22" name="object 22"/>
          <p:cNvSpPr txBox="1"/>
          <p:nvPr/>
        </p:nvSpPr>
        <p:spPr>
          <a:xfrm>
            <a:off x="706627" y="3688080"/>
            <a:ext cx="3500754" cy="5905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13384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正</a:t>
            </a:r>
            <a:r>
              <a:rPr sz="1100">
                <a:latin typeface="宋体"/>
                <a:cs typeface="宋体"/>
              </a:rPr>
              <a:t>确性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再通</a:t>
            </a:r>
            <a:r>
              <a:rPr sz="1100" spc="-10">
                <a:latin typeface="宋体"/>
                <a:cs typeface="宋体"/>
              </a:rPr>
              <a:t>过</a:t>
            </a:r>
            <a:r>
              <a:rPr sz="1100">
                <a:latin typeface="宋体"/>
                <a:cs typeface="宋体"/>
              </a:rPr>
              <a:t>函数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象的</a:t>
            </a:r>
            <a:r>
              <a:rPr sz="1100" spc="-10">
                <a:latin typeface="宋体"/>
                <a:cs typeface="宋体"/>
              </a:rPr>
              <a:t>对</a:t>
            </a:r>
            <a:r>
              <a:rPr sz="1100">
                <a:latin typeface="宋体"/>
                <a:cs typeface="宋体"/>
              </a:rPr>
              <a:t>称性</a:t>
            </a:r>
            <a:r>
              <a:rPr sz="1100" spc="-10">
                <a:latin typeface="宋体"/>
                <a:cs typeface="宋体"/>
              </a:rPr>
              <a:t>和</a:t>
            </a:r>
            <a:r>
              <a:rPr sz="1100">
                <a:latin typeface="宋体"/>
                <a:cs typeface="宋体"/>
              </a:rPr>
              <a:t>特殊</a:t>
            </a:r>
            <a:r>
              <a:rPr sz="1100" spc="-10">
                <a:latin typeface="宋体"/>
                <a:cs typeface="宋体"/>
              </a:rPr>
              <a:t>值</a:t>
            </a:r>
            <a:r>
              <a:rPr sz="1100">
                <a:latin typeface="宋体"/>
                <a:cs typeface="宋体"/>
              </a:rPr>
              <a:t>判</a:t>
            </a:r>
            <a:r>
              <a:rPr sz="1100" spc="5">
                <a:latin typeface="宋体"/>
                <a:cs typeface="宋体"/>
              </a:rPr>
              <a:t>断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2308860"/>
              </a:tabLst>
            </a:pPr>
            <a:r>
              <a:rPr sz="1100">
                <a:latin typeface="宋体"/>
                <a:cs typeface="宋体"/>
              </a:rPr>
              <a:t>思</a:t>
            </a:r>
            <a:r>
              <a:rPr sz="1100" spc="-10">
                <a:latin typeface="宋体"/>
                <a:cs typeface="宋体"/>
              </a:rPr>
              <a:t>想</a:t>
            </a:r>
            <a:r>
              <a:rPr sz="1100">
                <a:latin typeface="宋体"/>
                <a:cs typeface="宋体"/>
              </a:rPr>
              <a:t>去判</a:t>
            </a:r>
            <a:r>
              <a:rPr sz="1100" spc="-10">
                <a:latin typeface="宋体"/>
                <a:cs typeface="宋体"/>
              </a:rPr>
              <a:t>断</a:t>
            </a:r>
            <a:r>
              <a:rPr sz="1100">
                <a:latin typeface="宋体"/>
                <a:cs typeface="宋体"/>
              </a:rPr>
              <a:t>方程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根的</a:t>
            </a:r>
            <a:r>
              <a:rPr sz="1100" spc="-10">
                <a:latin typeface="宋体"/>
                <a:cs typeface="宋体"/>
              </a:rPr>
              <a:t>情</a:t>
            </a:r>
            <a:r>
              <a:rPr sz="1100">
                <a:latin typeface="宋体"/>
                <a:cs typeface="宋体"/>
              </a:rPr>
              <a:t>况，</a:t>
            </a:r>
            <a:r>
              <a:rPr sz="1100" spc="-10">
                <a:latin typeface="宋体"/>
                <a:cs typeface="宋体"/>
              </a:rPr>
              <a:t>判</a:t>
            </a:r>
            <a:r>
              <a:rPr sz="1100" spc="5">
                <a:latin typeface="宋体"/>
                <a:cs typeface="宋体"/>
              </a:rPr>
              <a:t>断	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正</a:t>
            </a:r>
            <a:r>
              <a:rPr sz="1100">
                <a:latin typeface="宋体"/>
                <a:cs typeface="宋体"/>
              </a:rPr>
              <a:t>确</a:t>
            </a:r>
            <a:r>
              <a:rPr sz="1100" spc="-10">
                <a:latin typeface="宋体"/>
                <a:cs typeface="宋体"/>
              </a:rPr>
              <a:t>性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</p:txBody>
      </p:sp>
      <p:pic>
        <p:nvPicPr>
          <p:cNvPr id="23" name="object 23"/>
          <p:cNvPicPr/>
          <p:nvPr/>
        </p:nvPicPr>
        <p:blipFill>
          <a:blip r:embed="rId14"/>
          <a:stretch>
            <a:fillRect/>
          </a:stretch>
        </p:blipFill>
        <p:spPr>
          <a:xfrm>
            <a:off x="2044443" y="5304608"/>
            <a:ext cx="2485666" cy="133096"/>
          </a:xfrm>
          <a:prstGeom prst="rect">
            <a:avLst/>
          </a:prstGeom>
        </p:spPr>
      </p:pic>
      <p:pic>
        <p:nvPicPr>
          <p:cNvPr id="24" name="object 24"/>
          <p:cNvPicPr/>
          <p:nvPr/>
        </p:nvPicPr>
        <p:blipFill>
          <a:blip r:embed="rId15"/>
          <a:stretch>
            <a:fillRect/>
          </a:stretch>
        </p:blipFill>
        <p:spPr>
          <a:xfrm>
            <a:off x="1437894" y="5700848"/>
            <a:ext cx="542925" cy="133096"/>
          </a:xfrm>
          <a:prstGeom prst="rect">
            <a:avLst/>
          </a:prstGeom>
        </p:spPr>
      </p:pic>
      <p:sp>
        <p:nvSpPr>
          <p:cNvPr id="25" name="object 25"/>
          <p:cNvSpPr txBox="1"/>
          <p:nvPr/>
        </p:nvSpPr>
        <p:spPr>
          <a:xfrm>
            <a:off x="706627" y="4294691"/>
            <a:ext cx="6386830" cy="2213610"/>
          </a:xfrm>
          <a:prstGeom prst="rect">
            <a:avLst/>
          </a:prstGeom>
        </p:spPr>
        <p:txBody>
          <a:bodyPr vert="horz" wrap="square" lIns="0" tIns="920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25"/>
              </a:spcBef>
            </a:pPr>
            <a:r>
              <a:rPr sz="1200" b="1" spc="-5">
                <a:latin typeface="黑体"/>
                <a:cs typeface="黑体"/>
              </a:rPr>
              <a:t>二</a:t>
            </a:r>
            <a:r>
              <a:rPr sz="1200" b="1" spc="5">
                <a:latin typeface="黑体"/>
                <a:cs typeface="黑体"/>
              </a:rPr>
              <a:t>、</a:t>
            </a:r>
            <a:r>
              <a:rPr sz="1200" b="1" spc="-5">
                <a:latin typeface="黑体"/>
                <a:cs typeface="黑体"/>
              </a:rPr>
              <a:t>填</a:t>
            </a:r>
            <a:r>
              <a:rPr sz="1200" b="1" spc="5">
                <a:latin typeface="黑体"/>
                <a:cs typeface="黑体"/>
              </a:rPr>
              <a:t>空</a:t>
            </a:r>
            <a:r>
              <a:rPr sz="1200" b="1" spc="-5">
                <a:latin typeface="黑体"/>
                <a:cs typeface="黑体"/>
              </a:rPr>
              <a:t>题（</a:t>
            </a:r>
            <a:r>
              <a:rPr sz="1200" b="1" spc="5">
                <a:latin typeface="黑体"/>
                <a:cs typeface="黑体"/>
              </a:rPr>
              <a:t>每</a:t>
            </a:r>
            <a:r>
              <a:rPr sz="1200" b="1" spc="-5">
                <a:latin typeface="黑体"/>
                <a:cs typeface="黑体"/>
              </a:rPr>
              <a:t>小题</a:t>
            </a:r>
            <a:r>
              <a:rPr sz="1200" b="1" spc="-300">
                <a:latin typeface="黑体"/>
                <a:cs typeface="黑体"/>
              </a:rPr>
              <a:t> </a:t>
            </a:r>
            <a:r>
              <a:rPr sz="1200" b="1" spc="-5">
                <a:latin typeface="黑体"/>
                <a:cs typeface="黑体"/>
              </a:rPr>
              <a:t>3</a:t>
            </a:r>
            <a:r>
              <a:rPr sz="1200" b="1" spc="-305">
                <a:latin typeface="黑体"/>
                <a:cs typeface="黑体"/>
              </a:rPr>
              <a:t> </a:t>
            </a:r>
            <a:r>
              <a:rPr sz="1200" b="1" spc="-5">
                <a:latin typeface="黑体"/>
                <a:cs typeface="黑体"/>
              </a:rPr>
              <a:t>分</a:t>
            </a:r>
            <a:r>
              <a:rPr sz="1200" b="1" spc="5">
                <a:latin typeface="黑体"/>
                <a:cs typeface="黑体"/>
              </a:rPr>
              <a:t>，</a:t>
            </a:r>
            <a:r>
              <a:rPr sz="1200" b="1" spc="-5">
                <a:latin typeface="黑体"/>
                <a:cs typeface="黑体"/>
              </a:rPr>
              <a:t>满分</a:t>
            </a:r>
            <a:r>
              <a:rPr sz="1200" b="1" spc="-295">
                <a:latin typeface="黑体"/>
                <a:cs typeface="黑体"/>
              </a:rPr>
              <a:t> </a:t>
            </a:r>
            <a:r>
              <a:rPr sz="1200" b="1">
                <a:latin typeface="黑体"/>
                <a:cs typeface="黑体"/>
              </a:rPr>
              <a:t>21</a:t>
            </a:r>
            <a:r>
              <a:rPr sz="1200" b="1" spc="-305">
                <a:latin typeface="黑体"/>
                <a:cs typeface="黑体"/>
              </a:rPr>
              <a:t> </a:t>
            </a:r>
            <a:r>
              <a:rPr sz="1200" b="1" spc="-5">
                <a:latin typeface="黑体"/>
                <a:cs typeface="黑体"/>
              </a:rPr>
              <a:t>分）</a:t>
            </a:r>
            <a:endParaRPr sz="12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580"/>
              </a:spcBef>
            </a:pPr>
            <a:r>
              <a:rPr sz="1575" spc="-7" baseline="2645">
                <a:latin typeface="Calibri"/>
                <a:cs typeface="Calibri"/>
              </a:rPr>
              <a:t>11</a:t>
            </a:r>
            <a:r>
              <a:rPr sz="1050" spc="-5">
                <a:latin typeface="宋体"/>
                <a:cs typeface="宋体"/>
              </a:rPr>
              <a:t>．</a:t>
            </a:r>
            <a:r>
              <a:rPr sz="1100">
                <a:latin typeface="宋体"/>
                <a:cs typeface="宋体"/>
              </a:rPr>
              <a:t>中</a:t>
            </a:r>
            <a:r>
              <a:rPr sz="1100" spc="-10">
                <a:latin typeface="宋体"/>
                <a:cs typeface="宋体"/>
              </a:rPr>
              <a:t>国</a:t>
            </a:r>
            <a:r>
              <a:rPr sz="1100">
                <a:latin typeface="宋体"/>
                <a:cs typeface="宋体"/>
              </a:rPr>
              <a:t>经济</a:t>
            </a:r>
            <a:r>
              <a:rPr sz="1100" spc="-10">
                <a:latin typeface="宋体"/>
                <a:cs typeface="宋体"/>
              </a:rPr>
              <a:t>韧</a:t>
            </a:r>
            <a:r>
              <a:rPr sz="1100">
                <a:latin typeface="宋体"/>
                <a:cs typeface="宋体"/>
              </a:rPr>
              <a:t>性强</a:t>
            </a:r>
            <a:r>
              <a:rPr sz="1100" spc="-10">
                <a:latin typeface="宋体"/>
                <a:cs typeface="宋体"/>
              </a:rPr>
              <a:t>、</a:t>
            </a:r>
            <a:r>
              <a:rPr sz="1100">
                <a:latin typeface="宋体"/>
                <a:cs typeface="宋体"/>
              </a:rPr>
              <a:t>潜力</a:t>
            </a:r>
            <a:r>
              <a:rPr sz="1100" spc="-10">
                <a:latin typeface="宋体"/>
                <a:cs typeface="宋体"/>
              </a:rPr>
              <a:t>大</a:t>
            </a:r>
            <a:r>
              <a:rPr sz="1100">
                <a:latin typeface="宋体"/>
                <a:cs typeface="宋体"/>
              </a:rPr>
              <a:t>、活</a:t>
            </a:r>
            <a:r>
              <a:rPr sz="1100" spc="-10">
                <a:latin typeface="宋体"/>
                <a:cs typeface="宋体"/>
              </a:rPr>
              <a:t>力</a:t>
            </a:r>
            <a:r>
              <a:rPr sz="1100">
                <a:latin typeface="宋体"/>
                <a:cs typeface="宋体"/>
              </a:rPr>
              <a:t>足，</a:t>
            </a:r>
            <a:r>
              <a:rPr sz="1100" spc="-10">
                <a:latin typeface="宋体"/>
                <a:cs typeface="宋体"/>
              </a:rPr>
              <a:t>据</a:t>
            </a:r>
            <a:r>
              <a:rPr sz="1100">
                <a:latin typeface="宋体"/>
                <a:cs typeface="宋体"/>
              </a:rPr>
              <a:t>文化</a:t>
            </a:r>
            <a:r>
              <a:rPr sz="1100" spc="-10">
                <a:latin typeface="宋体"/>
                <a:cs typeface="宋体"/>
              </a:rPr>
              <a:t>和</a:t>
            </a:r>
            <a:r>
              <a:rPr sz="1100">
                <a:latin typeface="宋体"/>
                <a:cs typeface="宋体"/>
              </a:rPr>
              <a:t>旅游</a:t>
            </a:r>
            <a:r>
              <a:rPr sz="1100" spc="-10">
                <a:latin typeface="宋体"/>
                <a:cs typeface="宋体"/>
              </a:rPr>
              <a:t>部</a:t>
            </a:r>
            <a:r>
              <a:rPr sz="1100">
                <a:latin typeface="宋体"/>
                <a:cs typeface="宋体"/>
              </a:rPr>
              <a:t>统计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2023</a:t>
            </a:r>
            <a:r>
              <a:rPr sz="1100" spc="-4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年</a:t>
            </a:r>
            <a:r>
              <a:rPr sz="1100" spc="-10">
                <a:latin typeface="宋体"/>
                <a:cs typeface="宋体"/>
              </a:rPr>
              <a:t>春</a:t>
            </a:r>
            <a:r>
              <a:rPr sz="1100">
                <a:latin typeface="宋体"/>
                <a:cs typeface="宋体"/>
              </a:rPr>
              <a:t>节假</a:t>
            </a:r>
            <a:r>
              <a:rPr sz="1100" spc="-10">
                <a:latin typeface="宋体"/>
                <a:cs typeface="宋体"/>
              </a:rPr>
              <a:t>期</a:t>
            </a:r>
            <a:r>
              <a:rPr sz="1100">
                <a:latin typeface="宋体"/>
                <a:cs typeface="宋体"/>
              </a:rPr>
              <a:t>全国</a:t>
            </a:r>
            <a:r>
              <a:rPr sz="1100" spc="-10">
                <a:latin typeface="宋体"/>
                <a:cs typeface="宋体"/>
              </a:rPr>
              <a:t>国</a:t>
            </a:r>
            <a:r>
              <a:rPr sz="1100">
                <a:latin typeface="宋体"/>
                <a:cs typeface="宋体"/>
              </a:rPr>
              <a:t>内旅</a:t>
            </a:r>
            <a:r>
              <a:rPr sz="1100" spc="-10">
                <a:latin typeface="宋体"/>
                <a:cs typeface="宋体"/>
              </a:rPr>
              <a:t>游</a:t>
            </a:r>
            <a:r>
              <a:rPr sz="1100">
                <a:latin typeface="宋体"/>
                <a:cs typeface="宋体"/>
              </a:rPr>
              <a:t>出游</a:t>
            </a:r>
            <a:r>
              <a:rPr sz="1100" spc="-10">
                <a:latin typeface="宋体"/>
                <a:cs typeface="宋体"/>
              </a:rPr>
              <a:t>达</a:t>
            </a:r>
            <a:r>
              <a:rPr sz="1100" spc="5">
                <a:latin typeface="宋体"/>
                <a:cs typeface="宋体"/>
              </a:rPr>
              <a:t>到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  <a:tabLst>
                <a:tab pos="5297805"/>
              </a:tabLst>
            </a:pPr>
            <a:r>
              <a:rPr sz="1100" spc="-5">
                <a:latin typeface="Times New Roman"/>
                <a:cs typeface="Times New Roman"/>
              </a:rPr>
              <a:t>308000000</a:t>
            </a:r>
            <a:r>
              <a:rPr sz="1100" spc="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人</a:t>
            </a:r>
            <a:r>
              <a:rPr sz="1100" spc="-10">
                <a:latin typeface="宋体"/>
                <a:cs typeface="宋体"/>
              </a:rPr>
              <a:t>次</a:t>
            </a:r>
            <a:r>
              <a:rPr sz="1100">
                <a:latin typeface="宋体"/>
                <a:cs typeface="宋体"/>
              </a:rPr>
              <a:t>，同</a:t>
            </a:r>
            <a:r>
              <a:rPr sz="1100" spc="-10">
                <a:latin typeface="宋体"/>
                <a:cs typeface="宋体"/>
              </a:rPr>
              <a:t>比</a:t>
            </a:r>
            <a:r>
              <a:rPr sz="1100">
                <a:latin typeface="宋体"/>
                <a:cs typeface="宋体"/>
              </a:rPr>
              <a:t>增长</a:t>
            </a:r>
            <a:r>
              <a:rPr sz="1100" spc="5">
                <a:latin typeface="宋体"/>
                <a:cs typeface="宋体"/>
              </a:rPr>
              <a:t>了</a:t>
            </a:r>
            <a:r>
              <a:rPr sz="1100" spc="-285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23.1%.</a:t>
            </a:r>
            <a:r>
              <a:rPr sz="1100" spc="5">
                <a:latin typeface="宋体"/>
                <a:cs typeface="宋体"/>
              </a:rPr>
              <a:t>将</a:t>
            </a:r>
            <a:r>
              <a:rPr sz="1100" spc="-280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308000000</a:t>
            </a:r>
            <a:r>
              <a:rPr sz="1100" spc="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用</a:t>
            </a:r>
            <a:r>
              <a:rPr sz="1100" spc="-10">
                <a:latin typeface="宋体"/>
                <a:cs typeface="宋体"/>
              </a:rPr>
              <a:t>科</a:t>
            </a:r>
            <a:r>
              <a:rPr sz="1100">
                <a:latin typeface="宋体"/>
                <a:cs typeface="宋体"/>
              </a:rPr>
              <a:t>学记</a:t>
            </a:r>
            <a:r>
              <a:rPr sz="1100" spc="-10">
                <a:latin typeface="宋体"/>
                <a:cs typeface="宋体"/>
              </a:rPr>
              <a:t>数</a:t>
            </a:r>
            <a:r>
              <a:rPr sz="1100">
                <a:latin typeface="宋体"/>
                <a:cs typeface="宋体"/>
              </a:rPr>
              <a:t>法表</a:t>
            </a:r>
            <a:r>
              <a:rPr sz="1100" spc="-10">
                <a:latin typeface="宋体"/>
                <a:cs typeface="宋体"/>
              </a:rPr>
              <a:t>示</a:t>
            </a:r>
            <a:r>
              <a:rPr sz="1100">
                <a:latin typeface="宋体"/>
                <a:cs typeface="宋体"/>
              </a:rPr>
              <a:t>为</a:t>
            </a:r>
            <a:r>
              <a:rPr sz="1100" u="sng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956685"/>
              </a:tabLst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 spc="5">
                <a:latin typeface="宋体"/>
                <a:cs typeface="宋体"/>
              </a:rPr>
              <a:t>：	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5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1321435"/>
              </a:tabLst>
            </a:pPr>
            <a:r>
              <a:rPr sz="1100">
                <a:latin typeface="宋体"/>
                <a:cs typeface="宋体"/>
              </a:rPr>
              <a:t>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案为</a:t>
            </a:r>
            <a:r>
              <a:rPr sz="1100" spc="5">
                <a:latin typeface="宋体"/>
                <a:cs typeface="宋体"/>
              </a:rPr>
              <a:t>：	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  <a:p>
            <a:pPr marL="12700" marR="5080">
              <a:lnSpc>
                <a:spcPct val="177300"/>
              </a:lnSpc>
              <a:spcBef>
                <a:spcPts val="395"/>
              </a:spcBef>
            </a:pPr>
            <a:r>
              <a:rPr sz="1100">
                <a:latin typeface="宋体"/>
                <a:cs typeface="宋体"/>
              </a:rPr>
              <a:t>把</a:t>
            </a:r>
            <a:r>
              <a:rPr sz="1100" spc="-10">
                <a:latin typeface="宋体"/>
                <a:cs typeface="宋体"/>
              </a:rPr>
              <a:t>一</a:t>
            </a:r>
            <a:r>
              <a:rPr sz="1100">
                <a:latin typeface="宋体"/>
                <a:cs typeface="宋体"/>
              </a:rPr>
              <a:t>个数</a:t>
            </a:r>
            <a:r>
              <a:rPr sz="1100" spc="-10">
                <a:latin typeface="宋体"/>
                <a:cs typeface="宋体"/>
              </a:rPr>
              <a:t>写</a:t>
            </a:r>
            <a:r>
              <a:rPr sz="1100" spc="280">
                <a:latin typeface="宋体"/>
                <a:cs typeface="宋体"/>
              </a:rPr>
              <a:t>成</a:t>
            </a:r>
            <a:r>
              <a:rPr sz="1100" spc="-5">
                <a:latin typeface="Times New Roman"/>
                <a:cs typeface="Times New Roman"/>
              </a:rPr>
              <a:t>a×10</a:t>
            </a:r>
            <a:r>
              <a:rPr sz="1050" spc="-5">
                <a:latin typeface="Times New Roman"/>
                <a:cs typeface="Times New Roman"/>
              </a:rPr>
              <a:t>n</a:t>
            </a:r>
            <a:r>
              <a:rPr sz="1050" spc="-1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形</a:t>
            </a:r>
            <a:r>
              <a:rPr sz="1100">
                <a:latin typeface="宋体"/>
                <a:cs typeface="宋体"/>
              </a:rPr>
              <a:t>式（</a:t>
            </a:r>
            <a:r>
              <a:rPr sz="1100" spc="-10">
                <a:latin typeface="宋体"/>
                <a:cs typeface="宋体"/>
              </a:rPr>
              <a:t>其</a:t>
            </a:r>
            <a:r>
              <a:rPr sz="1100" spc="5">
                <a:latin typeface="宋体"/>
                <a:cs typeface="宋体"/>
              </a:rPr>
              <a:t>中</a:t>
            </a:r>
            <a:r>
              <a:rPr sz="1100" spc="-285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1≤a&lt;n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n</a:t>
            </a:r>
            <a:r>
              <a:rPr sz="1100" spc="-2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是</a:t>
            </a:r>
            <a:r>
              <a:rPr sz="1100" spc="-10">
                <a:latin typeface="宋体"/>
                <a:cs typeface="宋体"/>
              </a:rPr>
              <a:t>整</a:t>
            </a:r>
            <a:r>
              <a:rPr sz="1100">
                <a:latin typeface="宋体"/>
                <a:cs typeface="宋体"/>
              </a:rPr>
              <a:t>数，</a:t>
            </a:r>
            <a:r>
              <a:rPr sz="1100">
                <a:latin typeface="Times New Roman"/>
                <a:cs typeface="Times New Roman"/>
              </a:rPr>
              <a:t>n</a:t>
            </a:r>
            <a:r>
              <a:rPr sz="1100" spc="-1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值</a:t>
            </a:r>
            <a:r>
              <a:rPr sz="1100">
                <a:latin typeface="宋体"/>
                <a:cs typeface="宋体"/>
              </a:rPr>
              <a:t>等于</a:t>
            </a:r>
            <a:r>
              <a:rPr sz="1100" spc="-10">
                <a:latin typeface="宋体"/>
                <a:cs typeface="宋体"/>
              </a:rPr>
              <a:t>原</a:t>
            </a:r>
            <a:r>
              <a:rPr sz="1100">
                <a:latin typeface="宋体"/>
                <a:cs typeface="宋体"/>
              </a:rPr>
              <a:t>数中</a:t>
            </a:r>
            <a:r>
              <a:rPr sz="1100" spc="-10">
                <a:latin typeface="宋体"/>
                <a:cs typeface="宋体"/>
              </a:rPr>
              <a:t>整</a:t>
            </a:r>
            <a:r>
              <a:rPr sz="1100">
                <a:latin typeface="宋体"/>
                <a:cs typeface="宋体"/>
              </a:rPr>
              <a:t>数部</a:t>
            </a:r>
            <a:r>
              <a:rPr sz="1100" spc="-10">
                <a:latin typeface="宋体"/>
                <a:cs typeface="宋体"/>
              </a:rPr>
              <a:t>分</a:t>
            </a:r>
            <a:r>
              <a:rPr sz="1100">
                <a:latin typeface="宋体"/>
                <a:cs typeface="宋体"/>
              </a:rPr>
              <a:t>的为</a:t>
            </a:r>
            <a:r>
              <a:rPr sz="1100" spc="-10">
                <a:latin typeface="宋体"/>
                <a:cs typeface="宋体"/>
              </a:rPr>
              <a:t>数</a:t>
            </a:r>
            <a:r>
              <a:rPr sz="1100" spc="5">
                <a:latin typeface="宋体"/>
                <a:cs typeface="宋体"/>
              </a:rPr>
              <a:t>减</a:t>
            </a:r>
            <a:r>
              <a:rPr sz="1100" spc="-290">
                <a:latin typeface="宋体"/>
                <a:cs typeface="宋体"/>
              </a:rPr>
              <a:t> </a:t>
            </a:r>
            <a:r>
              <a:rPr sz="1100" spc="-190">
                <a:latin typeface="Times New Roman"/>
                <a:cs typeface="Times New Roman"/>
              </a:rPr>
              <a:t>1</a:t>
            </a:r>
            <a:r>
              <a:rPr sz="1100" spc="-190">
                <a:latin typeface="宋体"/>
                <a:cs typeface="宋体"/>
              </a:rPr>
              <a:t>），</a:t>
            </a:r>
            <a:r>
              <a:rPr sz="1100" spc="-10">
                <a:latin typeface="宋体"/>
                <a:cs typeface="宋体"/>
              </a:rPr>
              <a:t>这</a:t>
            </a:r>
            <a:r>
              <a:rPr sz="1100">
                <a:latin typeface="宋体"/>
                <a:cs typeface="宋体"/>
              </a:rPr>
              <a:t>种形</a:t>
            </a:r>
            <a:r>
              <a:rPr sz="1100" spc="5">
                <a:latin typeface="宋体"/>
                <a:cs typeface="宋体"/>
              </a:rPr>
              <a:t>式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记</a:t>
            </a:r>
            <a:r>
              <a:rPr sz="1100">
                <a:latin typeface="宋体"/>
                <a:cs typeface="宋体"/>
              </a:rPr>
              <a:t>数方</a:t>
            </a:r>
            <a:r>
              <a:rPr sz="1100" spc="-10">
                <a:latin typeface="宋体"/>
                <a:cs typeface="宋体"/>
              </a:rPr>
              <a:t>法</a:t>
            </a:r>
            <a:r>
              <a:rPr sz="1100">
                <a:latin typeface="宋体"/>
                <a:cs typeface="宋体"/>
              </a:rPr>
              <a:t>叫做</a:t>
            </a:r>
            <a:r>
              <a:rPr sz="1100" spc="-10">
                <a:latin typeface="宋体"/>
                <a:cs typeface="宋体"/>
              </a:rPr>
              <a:t>科</a:t>
            </a:r>
            <a:r>
              <a:rPr sz="1100">
                <a:latin typeface="宋体"/>
                <a:cs typeface="宋体"/>
              </a:rPr>
              <a:t>学记</a:t>
            </a:r>
            <a:r>
              <a:rPr sz="1100" spc="-10">
                <a:latin typeface="宋体"/>
                <a:cs typeface="宋体"/>
              </a:rPr>
              <a:t>数</a:t>
            </a:r>
            <a:r>
              <a:rPr sz="1100">
                <a:latin typeface="宋体"/>
                <a:cs typeface="宋体"/>
              </a:rPr>
              <a:t>法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06627" y="6611099"/>
            <a:ext cx="201168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575" spc="-7" baseline="2645">
                <a:latin typeface="Calibri"/>
                <a:cs typeface="Calibri"/>
              </a:rPr>
              <a:t>12</a:t>
            </a:r>
            <a:r>
              <a:rPr sz="1050" spc="-5">
                <a:latin typeface="宋体"/>
                <a:cs typeface="宋体"/>
              </a:rPr>
              <a:t>．</a:t>
            </a:r>
            <a:r>
              <a:rPr sz="1100">
                <a:latin typeface="宋体"/>
                <a:cs typeface="宋体"/>
              </a:rPr>
              <a:t>如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，在</a:t>
            </a:r>
            <a:r>
              <a:rPr sz="1100" spc="-10">
                <a:latin typeface="宋体"/>
                <a:cs typeface="宋体"/>
              </a:rPr>
              <a:t>四</a:t>
            </a:r>
            <a:r>
              <a:rPr sz="1100">
                <a:latin typeface="宋体"/>
                <a:cs typeface="宋体"/>
              </a:rPr>
              <a:t>边</a:t>
            </a:r>
            <a:r>
              <a:rPr sz="1100" spc="5">
                <a:latin typeface="宋体"/>
                <a:cs typeface="宋体"/>
              </a:rPr>
              <a:t>形</a:t>
            </a:r>
            <a:r>
              <a:rPr sz="1100" spc="-315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ABCD</a:t>
            </a:r>
            <a:r>
              <a:rPr sz="1100" spc="-3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中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7" name="object 27"/>
          <p:cNvPicPr/>
          <p:nvPr/>
        </p:nvPicPr>
        <p:blipFill>
          <a:blip r:embed="rId16"/>
          <a:stretch>
            <a:fillRect/>
          </a:stretch>
        </p:blipFill>
        <p:spPr>
          <a:xfrm>
            <a:off x="2722614" y="6650415"/>
            <a:ext cx="561629" cy="114540"/>
          </a:xfrm>
          <a:prstGeom prst="rect">
            <a:avLst/>
          </a:prstGeom>
        </p:spPr>
      </p:pic>
      <p:sp>
        <p:nvSpPr>
          <p:cNvPr id="28" name="object 28"/>
          <p:cNvSpPr txBox="1"/>
          <p:nvPr/>
        </p:nvSpPr>
        <p:spPr>
          <a:xfrm>
            <a:off x="3309620" y="661109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9" name="object 29"/>
          <p:cNvPicPr/>
          <p:nvPr/>
        </p:nvPicPr>
        <p:blipFill>
          <a:blip r:embed="rId17"/>
          <a:stretch>
            <a:fillRect/>
          </a:stretch>
        </p:blipFill>
        <p:spPr>
          <a:xfrm>
            <a:off x="3481578" y="6650415"/>
            <a:ext cx="571500" cy="114540"/>
          </a:xfrm>
          <a:prstGeom prst="rect">
            <a:avLst/>
          </a:prstGeom>
        </p:spPr>
      </p:pic>
      <p:sp>
        <p:nvSpPr>
          <p:cNvPr id="30" name="object 30"/>
          <p:cNvSpPr txBox="1"/>
          <p:nvPr/>
        </p:nvSpPr>
        <p:spPr>
          <a:xfrm>
            <a:off x="4097528" y="6611099"/>
            <a:ext cx="29216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2208530"/>
              </a:tabLst>
            </a:pPr>
            <a:r>
              <a:rPr sz="1100">
                <a:latin typeface="宋体"/>
                <a:cs typeface="宋体"/>
              </a:rPr>
              <a:t>于</a:t>
            </a:r>
            <a:r>
              <a:rPr sz="1100" spc="265">
                <a:latin typeface="宋体"/>
                <a:cs typeface="宋体"/>
              </a:rPr>
              <a:t>点</a:t>
            </a:r>
            <a:r>
              <a:rPr sz="1100" spc="-10">
                <a:latin typeface="Times New Roman"/>
                <a:cs typeface="Times New Roman"/>
              </a:rPr>
              <a:t>O</a:t>
            </a:r>
            <a:r>
              <a:rPr sz="1100" spc="-5">
                <a:latin typeface="Times New Roman"/>
                <a:cs typeface="Times New Roman"/>
              </a:rPr>
              <a:t>.</a:t>
            </a:r>
            <a:r>
              <a:rPr sz="1100">
                <a:latin typeface="宋体"/>
                <a:cs typeface="宋体"/>
              </a:rPr>
              <a:t>请</a:t>
            </a:r>
            <a:r>
              <a:rPr sz="1100" spc="-10">
                <a:latin typeface="宋体"/>
                <a:cs typeface="宋体"/>
              </a:rPr>
              <a:t>添</a:t>
            </a:r>
            <a:r>
              <a:rPr sz="1100">
                <a:latin typeface="宋体"/>
                <a:cs typeface="宋体"/>
              </a:rPr>
              <a:t>加一</a:t>
            </a:r>
            <a:r>
              <a:rPr sz="1100" spc="-10">
                <a:latin typeface="宋体"/>
                <a:cs typeface="宋体"/>
              </a:rPr>
              <a:t>个</a:t>
            </a:r>
            <a:r>
              <a:rPr sz="1100">
                <a:latin typeface="宋体"/>
                <a:cs typeface="宋体"/>
              </a:rPr>
              <a:t>条件</a:t>
            </a:r>
            <a:r>
              <a:rPr sz="1100" spc="-10">
                <a:latin typeface="宋体"/>
                <a:cs typeface="宋体"/>
              </a:rPr>
              <a:t>：</a:t>
            </a:r>
            <a:r>
              <a:rPr sz="1100" u="sng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	</a:t>
            </a:r>
            <a:r>
              <a:rPr sz="1100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使</a:t>
            </a:r>
            <a:r>
              <a:rPr sz="1100">
                <a:latin typeface="宋体"/>
                <a:cs typeface="宋体"/>
              </a:rPr>
              <a:t>四边</a:t>
            </a:r>
            <a:r>
              <a:rPr sz="1100" spc="5">
                <a:latin typeface="宋体"/>
                <a:cs typeface="宋体"/>
              </a:rPr>
              <a:t>形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706627" y="6908279"/>
            <a:ext cx="104394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latin typeface="Times New Roman"/>
                <a:cs typeface="Times New Roman"/>
              </a:rPr>
              <a:t>ABCD</a:t>
            </a:r>
            <a:r>
              <a:rPr sz="1100" spc="-6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成</a:t>
            </a:r>
            <a:r>
              <a:rPr sz="1100" spc="-10">
                <a:latin typeface="宋体"/>
                <a:cs typeface="宋体"/>
              </a:rPr>
              <a:t>为</a:t>
            </a:r>
            <a:r>
              <a:rPr sz="1100">
                <a:latin typeface="宋体"/>
                <a:cs typeface="宋体"/>
              </a:rPr>
              <a:t>菱形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</p:txBody>
      </p:sp>
      <p:pic>
        <p:nvPicPr>
          <p:cNvPr id="32" name="object 32"/>
          <p:cNvPicPr/>
          <p:nvPr/>
        </p:nvPicPr>
        <p:blipFill>
          <a:blip r:embed="rId18"/>
          <a:stretch>
            <a:fillRect/>
          </a:stretch>
        </p:blipFill>
        <p:spPr>
          <a:xfrm>
            <a:off x="893063" y="7188708"/>
            <a:ext cx="1709927" cy="931163"/>
          </a:xfrm>
          <a:prstGeom prst="rect">
            <a:avLst/>
          </a:prstGeom>
        </p:spPr>
      </p:pic>
      <p:pic>
        <p:nvPicPr>
          <p:cNvPr id="33" name="object 33"/>
          <p:cNvPicPr/>
          <p:nvPr/>
        </p:nvPicPr>
        <p:blipFill>
          <a:blip r:embed="rId19"/>
          <a:stretch>
            <a:fillRect/>
          </a:stretch>
        </p:blipFill>
        <p:spPr>
          <a:xfrm>
            <a:off x="2742450" y="8276408"/>
            <a:ext cx="533738" cy="133095"/>
          </a:xfrm>
          <a:prstGeom prst="rect">
            <a:avLst/>
          </a:prstGeom>
        </p:spPr>
      </p:pic>
      <p:sp>
        <p:nvSpPr>
          <p:cNvPr id="34" name="object 34"/>
          <p:cNvSpPr txBox="1"/>
          <p:nvPr/>
        </p:nvSpPr>
        <p:spPr>
          <a:xfrm>
            <a:off x="3311144" y="824484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5" name="object 35"/>
          <p:cNvPicPr/>
          <p:nvPr/>
        </p:nvPicPr>
        <p:blipFill>
          <a:blip r:embed="rId20"/>
          <a:stretch>
            <a:fillRect/>
          </a:stretch>
        </p:blipFill>
        <p:spPr>
          <a:xfrm>
            <a:off x="739912" y="8672648"/>
            <a:ext cx="648045" cy="133095"/>
          </a:xfrm>
          <a:prstGeom prst="rect">
            <a:avLst/>
          </a:prstGeom>
        </p:spPr>
      </p:pic>
      <p:pic>
        <p:nvPicPr>
          <p:cNvPr id="36" name="object 36"/>
          <p:cNvPicPr/>
          <p:nvPr/>
        </p:nvPicPr>
        <p:blipFill>
          <a:blip r:embed="rId16"/>
          <a:stretch>
            <a:fillRect/>
          </a:stretch>
        </p:blipFill>
        <p:spPr>
          <a:xfrm>
            <a:off x="1593330" y="8681907"/>
            <a:ext cx="561629" cy="114540"/>
          </a:xfrm>
          <a:prstGeom prst="rect">
            <a:avLst/>
          </a:prstGeom>
        </p:spPr>
      </p:pic>
      <p:pic>
        <p:nvPicPr>
          <p:cNvPr id="37" name="object 37"/>
          <p:cNvPicPr/>
          <p:nvPr/>
        </p:nvPicPr>
        <p:blipFill>
          <a:blip r:embed="rId3"/>
          <a:stretch>
            <a:fillRect/>
          </a:stretch>
        </p:blipFill>
        <p:spPr>
          <a:xfrm>
            <a:off x="749503" y="9056663"/>
            <a:ext cx="76403" cy="75965"/>
          </a:xfrm>
          <a:prstGeom prst="rect">
            <a:avLst/>
          </a:prstGeom>
        </p:spPr>
      </p:pic>
      <p:pic>
        <p:nvPicPr>
          <p:cNvPr id="38" name="object 38"/>
          <p:cNvPicPr/>
          <p:nvPr/>
        </p:nvPicPr>
        <p:blipFill>
          <a:blip r:embed="rId21"/>
          <a:stretch>
            <a:fillRect/>
          </a:stretch>
        </p:blipFill>
        <p:spPr>
          <a:xfrm>
            <a:off x="1300733" y="9027855"/>
            <a:ext cx="400050" cy="114540"/>
          </a:xfrm>
          <a:prstGeom prst="rect">
            <a:avLst/>
          </a:prstGeom>
        </p:spPr>
      </p:pic>
      <p:sp>
        <p:nvSpPr>
          <p:cNvPr id="39" name="object 39"/>
          <p:cNvSpPr txBox="1"/>
          <p:nvPr/>
        </p:nvSpPr>
        <p:spPr>
          <a:xfrm>
            <a:off x="706627" y="8244840"/>
            <a:ext cx="2031364" cy="93789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5"/>
              </a:spcBef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：添</a:t>
            </a:r>
            <a:r>
              <a:rPr sz="1100" spc="-10">
                <a:latin typeface="宋体"/>
                <a:cs typeface="宋体"/>
              </a:rPr>
              <a:t>加</a:t>
            </a:r>
            <a:r>
              <a:rPr sz="1100">
                <a:latin typeface="宋体"/>
                <a:cs typeface="宋体"/>
              </a:rPr>
              <a:t>条件</a:t>
            </a:r>
            <a:r>
              <a:rPr sz="1100" spc="5">
                <a:latin typeface="宋体"/>
                <a:cs typeface="宋体"/>
              </a:rPr>
              <a:t>：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400">
              <a:latin typeface="宋体"/>
              <a:cs typeface="宋体"/>
            </a:endParaRPr>
          </a:p>
          <a:p>
            <a:pPr marL="727075">
              <a:lnSpc>
                <a:spcPct val="100000"/>
              </a:lnSpc>
              <a:tabLst>
                <a:tab pos="1485900"/>
              </a:tabLst>
            </a:pPr>
            <a:r>
              <a:rPr sz="1100" spc="5">
                <a:latin typeface="宋体"/>
                <a:cs typeface="宋体"/>
              </a:rPr>
              <a:t>，	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00">
              <a:latin typeface="宋体"/>
              <a:cs typeface="宋体"/>
            </a:endParaRPr>
          </a:p>
          <a:p>
            <a:pPr marR="12065" algn="r">
              <a:lnSpc>
                <a:spcPct val="100000"/>
              </a:lnSpc>
              <a:tabLst>
                <a:tab pos="875665"/>
              </a:tabLst>
            </a:pPr>
            <a:r>
              <a:rPr sz="1100">
                <a:latin typeface="宋体"/>
                <a:cs typeface="宋体"/>
              </a:rPr>
              <a:t>四</a:t>
            </a:r>
            <a:r>
              <a:rPr sz="1100" spc="-10">
                <a:latin typeface="宋体"/>
                <a:cs typeface="宋体"/>
              </a:rPr>
              <a:t>边</a:t>
            </a:r>
            <a:r>
              <a:rPr sz="1100" spc="5">
                <a:latin typeface="宋体"/>
                <a:cs typeface="宋体"/>
              </a:rPr>
              <a:t>形	</a:t>
            </a:r>
            <a:r>
              <a:rPr sz="1100">
                <a:latin typeface="宋体"/>
                <a:cs typeface="宋体"/>
              </a:rPr>
              <a:t>是</a:t>
            </a:r>
            <a:r>
              <a:rPr sz="1100" spc="-10">
                <a:latin typeface="宋体"/>
                <a:cs typeface="宋体"/>
              </a:rPr>
              <a:t>平</a:t>
            </a:r>
            <a:r>
              <a:rPr sz="1100">
                <a:latin typeface="宋体"/>
                <a:cs typeface="宋体"/>
              </a:rPr>
              <a:t>行四</a:t>
            </a:r>
            <a:r>
              <a:rPr sz="1100" spc="-10">
                <a:latin typeface="宋体"/>
                <a:cs typeface="宋体"/>
              </a:rPr>
              <a:t>边</a:t>
            </a:r>
            <a:r>
              <a:rPr sz="1100">
                <a:latin typeface="宋体"/>
                <a:cs typeface="宋体"/>
              </a:rPr>
              <a:t>形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0" name="object 40"/>
          <p:cNvPicPr/>
          <p:nvPr/>
        </p:nvPicPr>
        <p:blipFill>
          <a:blip r:embed="rId22"/>
          <a:stretch>
            <a:fillRect/>
          </a:stretch>
        </p:blipFill>
        <p:spPr>
          <a:xfrm>
            <a:off x="739901" y="9325035"/>
            <a:ext cx="695324" cy="114540"/>
          </a:xfrm>
          <a:prstGeom prst="rect">
            <a:avLst/>
          </a:prstGeom>
        </p:spPr>
      </p:pic>
      <p:sp>
        <p:nvSpPr>
          <p:cNvPr id="41" name="object 41"/>
          <p:cNvSpPr txBox="1"/>
          <p:nvPr/>
        </p:nvSpPr>
        <p:spPr>
          <a:xfrm>
            <a:off x="1354327" y="9285719"/>
            <a:ext cx="480059" cy="4914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7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100">
                <a:latin typeface="宋体"/>
                <a:cs typeface="宋体"/>
              </a:rPr>
              <a:t>是</a:t>
            </a:r>
            <a:r>
              <a:rPr sz="1100" spc="-10">
                <a:latin typeface="宋体"/>
                <a:cs typeface="宋体"/>
              </a:rPr>
              <a:t>菱</a:t>
            </a:r>
            <a:r>
              <a:rPr sz="1100">
                <a:latin typeface="宋体"/>
                <a:cs typeface="宋体"/>
              </a:rPr>
              <a:t>形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</p:txBody>
      </p:sp>
      <p:pic>
        <p:nvPicPr>
          <p:cNvPr id="42" name="object 42"/>
          <p:cNvPicPr/>
          <p:nvPr/>
        </p:nvPicPr>
        <p:blipFill>
          <a:blip r:embed="rId23"/>
          <a:stretch>
            <a:fillRect/>
          </a:stretch>
        </p:blipFill>
        <p:spPr>
          <a:xfrm>
            <a:off x="739901" y="9622215"/>
            <a:ext cx="581024" cy="1145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76719" y="815339"/>
            <a:ext cx="72517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案为</a:t>
            </a:r>
            <a:r>
              <a:rPr sz="1100" spc="5">
                <a:latin typeface="宋体"/>
                <a:cs typeface="宋体"/>
              </a:rPr>
              <a:t>：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508010" y="846908"/>
            <a:ext cx="533738" cy="13309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075179" y="815339"/>
            <a:ext cx="6096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06627" y="1607820"/>
            <a:ext cx="71310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575" spc="-15" baseline="2645">
                <a:latin typeface="Calibri"/>
                <a:cs typeface="Calibri"/>
              </a:rPr>
              <a:t>1</a:t>
            </a:r>
            <a:r>
              <a:rPr sz="1575" spc="7" baseline="2645">
                <a:latin typeface="Calibri"/>
                <a:cs typeface="Calibri"/>
              </a:rPr>
              <a:t>3</a:t>
            </a:r>
            <a:r>
              <a:rPr sz="1050" spc="-10">
                <a:latin typeface="宋体"/>
                <a:cs typeface="宋体"/>
              </a:rPr>
              <a:t>．</a:t>
            </a:r>
            <a:r>
              <a:rPr sz="1100">
                <a:latin typeface="宋体"/>
                <a:cs typeface="宋体"/>
              </a:rPr>
              <a:t>在</a:t>
            </a:r>
            <a:r>
              <a:rPr sz="1100" spc="-10">
                <a:latin typeface="宋体"/>
                <a:cs typeface="宋体"/>
              </a:rPr>
              <a:t>函</a:t>
            </a:r>
            <a:r>
              <a:rPr sz="1100" spc="5">
                <a:latin typeface="宋体"/>
                <a:cs typeface="宋体"/>
              </a:rPr>
              <a:t>数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1425708" y="1539240"/>
            <a:ext cx="1048102" cy="333375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2527807" y="1607820"/>
            <a:ext cx="285432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2806065"/>
              </a:tabLst>
            </a:pPr>
            <a:r>
              <a:rPr sz="1100">
                <a:latin typeface="宋体"/>
                <a:cs typeface="宋体"/>
              </a:rPr>
              <a:t>中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自变</a:t>
            </a:r>
            <a:r>
              <a:rPr sz="1100" spc="265">
                <a:latin typeface="宋体"/>
                <a:cs typeface="宋体"/>
              </a:rPr>
              <a:t>量</a:t>
            </a:r>
            <a:r>
              <a:rPr sz="1100">
                <a:latin typeface="Times New Roman"/>
                <a:cs typeface="Times New Roman"/>
              </a:rPr>
              <a:t>x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取</a:t>
            </a:r>
            <a:r>
              <a:rPr sz="1100">
                <a:latin typeface="宋体"/>
                <a:cs typeface="宋体"/>
              </a:rPr>
              <a:t>值范</a:t>
            </a:r>
            <a:r>
              <a:rPr sz="1100" spc="-10">
                <a:latin typeface="宋体"/>
                <a:cs typeface="宋体"/>
              </a:rPr>
              <a:t>围</a:t>
            </a:r>
            <a:r>
              <a:rPr sz="1100">
                <a:latin typeface="宋体"/>
                <a:cs typeface="宋体"/>
              </a:rPr>
              <a:t>是</a:t>
            </a:r>
            <a:r>
              <a:rPr sz="1100" u="sng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	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06627" y="2202180"/>
            <a:ext cx="133159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 spc="5">
                <a:latin typeface="宋体"/>
                <a:cs typeface="宋体"/>
              </a:rPr>
              <a:t>：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2044445" y="2096262"/>
            <a:ext cx="571500" cy="400050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2660395" y="220218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1" name="object 11"/>
          <p:cNvPicPr/>
          <p:nvPr/>
        </p:nvPicPr>
        <p:blipFill>
          <a:blip r:embed="rId5"/>
          <a:stretch>
            <a:fillRect/>
          </a:stretch>
        </p:blipFill>
        <p:spPr>
          <a:xfrm>
            <a:off x="739918" y="2688015"/>
            <a:ext cx="390857" cy="114540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1154683" y="264869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且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3" name="object 13"/>
          <p:cNvPicPr/>
          <p:nvPr/>
        </p:nvPicPr>
        <p:blipFill>
          <a:blip r:embed="rId6"/>
          <a:stretch>
            <a:fillRect/>
          </a:stretch>
        </p:blipFill>
        <p:spPr>
          <a:xfrm>
            <a:off x="1326621" y="2688015"/>
            <a:ext cx="294955" cy="114540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1646935" y="264869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06627" y="2945879"/>
            <a:ext cx="72517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案为</a:t>
            </a:r>
            <a:r>
              <a:rPr sz="1100" spc="5">
                <a:latin typeface="宋体"/>
                <a:cs typeface="宋体"/>
              </a:rPr>
              <a:t>：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6" name="object 16"/>
          <p:cNvPicPr/>
          <p:nvPr/>
        </p:nvPicPr>
        <p:blipFill>
          <a:blip r:embed="rId7"/>
          <a:stretch>
            <a:fillRect/>
          </a:stretch>
        </p:blipFill>
        <p:spPr>
          <a:xfrm>
            <a:off x="1437915" y="2985195"/>
            <a:ext cx="267004" cy="114540"/>
          </a:xfrm>
          <a:prstGeom prst="rect">
            <a:avLst/>
          </a:prstGeom>
        </p:spPr>
      </p:pic>
      <p:sp>
        <p:nvSpPr>
          <p:cNvPr id="17" name="object 17"/>
          <p:cNvSpPr txBox="1"/>
          <p:nvPr/>
        </p:nvSpPr>
        <p:spPr>
          <a:xfrm>
            <a:off x="1739900" y="294587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且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8" name="object 18"/>
          <p:cNvPicPr/>
          <p:nvPr/>
        </p:nvPicPr>
        <p:blipFill>
          <a:blip r:embed="rId6"/>
          <a:stretch>
            <a:fillRect/>
          </a:stretch>
        </p:blipFill>
        <p:spPr>
          <a:xfrm>
            <a:off x="1910313" y="2985195"/>
            <a:ext cx="294955" cy="114540"/>
          </a:xfrm>
          <a:prstGeom prst="rect">
            <a:avLst/>
          </a:prstGeom>
        </p:spPr>
      </p:pic>
      <p:sp>
        <p:nvSpPr>
          <p:cNvPr id="19" name="object 19"/>
          <p:cNvSpPr txBox="1"/>
          <p:nvPr/>
        </p:nvSpPr>
        <p:spPr>
          <a:xfrm>
            <a:off x="2230627" y="2944368"/>
            <a:ext cx="6096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4751704" y="3620588"/>
            <a:ext cx="876935" cy="142875"/>
            <a:chOff x="4751704" y="3620588"/>
            <a:chExt cx="876935" cy="142875"/>
          </a:xfrm>
        </p:grpSpPr>
        <p:sp>
          <p:nvSpPr>
            <p:cNvPr id="21" name="object 21"/>
            <p:cNvSpPr/>
            <p:nvPr/>
          </p:nvSpPr>
          <p:spPr>
            <a:xfrm>
              <a:off x="4751704" y="3759200"/>
              <a:ext cx="629285" cy="0"/>
            </a:xfrm>
            <a:custGeom>
              <a:rect l="l" t="t" r="r" b="b"/>
              <a:pathLst>
                <a:path w="629285">
                  <a:moveTo>
                    <a:pt x="0" y="0"/>
                  </a:moveTo>
                  <a:lnTo>
                    <a:pt x="629285" y="0"/>
                  </a:lnTo>
                </a:path>
              </a:pathLst>
            </a:custGeom>
            <a:ln w="762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400267" y="3620588"/>
              <a:ext cx="228284" cy="133096"/>
            </a:xfrm>
            <a:prstGeom prst="rect">
              <a:avLst/>
            </a:prstGeom>
          </p:spPr>
        </p:pic>
      </p:grpSp>
      <p:pic>
        <p:nvPicPr>
          <p:cNvPr id="23" name="object 23"/>
          <p:cNvPicPr/>
          <p:nvPr/>
        </p:nvPicPr>
        <p:blipFill>
          <a:blip r:embed="rId9"/>
          <a:stretch>
            <a:fillRect/>
          </a:stretch>
        </p:blipFill>
        <p:spPr>
          <a:xfrm>
            <a:off x="6383566" y="3657701"/>
            <a:ext cx="66469" cy="66852"/>
          </a:xfrm>
          <a:prstGeom prst="rect">
            <a:avLst/>
          </a:prstGeom>
        </p:spPr>
      </p:pic>
      <p:sp>
        <p:nvSpPr>
          <p:cNvPr id="24" name="object 24"/>
          <p:cNvSpPr txBox="1"/>
          <p:nvPr/>
        </p:nvSpPr>
        <p:spPr>
          <a:xfrm>
            <a:off x="5644388" y="3589020"/>
            <a:ext cx="102235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（</a:t>
            </a:r>
            <a:r>
              <a:rPr sz="1100" spc="-10">
                <a:latin typeface="宋体"/>
                <a:cs typeface="宋体"/>
              </a:rPr>
              <a:t>结</a:t>
            </a:r>
            <a:r>
              <a:rPr sz="1100">
                <a:latin typeface="宋体"/>
                <a:cs typeface="宋体"/>
              </a:rPr>
              <a:t>果保</a:t>
            </a:r>
            <a:r>
              <a:rPr sz="1100" spc="5">
                <a:latin typeface="宋体"/>
                <a:cs typeface="宋体"/>
              </a:rPr>
              <a:t>留</a:t>
            </a:r>
            <a:r>
              <a:rPr sz="1100" spc="330">
                <a:latin typeface="宋体"/>
                <a:cs typeface="宋体"/>
              </a:rPr>
              <a:t> </a:t>
            </a:r>
            <a:r>
              <a:rPr sz="1100" spc="-5">
                <a:latin typeface="宋体"/>
                <a:cs typeface="宋体"/>
              </a:rPr>
              <a:t>）</a:t>
            </a:r>
            <a:r>
              <a:rPr sz="1100" spc="-5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</p:txBody>
      </p:sp>
      <p:pic>
        <p:nvPicPr>
          <p:cNvPr id="25" name="object 25"/>
          <p:cNvPicPr/>
          <p:nvPr/>
        </p:nvPicPr>
        <p:blipFill>
          <a:blip r:embed="rId10"/>
          <a:stretch>
            <a:fillRect/>
          </a:stretch>
        </p:blipFill>
        <p:spPr>
          <a:xfrm>
            <a:off x="2054047" y="4004603"/>
            <a:ext cx="76403" cy="66469"/>
          </a:xfrm>
          <a:prstGeom prst="rect">
            <a:avLst/>
          </a:prstGeom>
        </p:spPr>
      </p:pic>
      <p:pic>
        <p:nvPicPr>
          <p:cNvPr id="26" name="object 26"/>
          <p:cNvPicPr/>
          <p:nvPr/>
        </p:nvPicPr>
        <p:blipFill>
          <a:blip r:embed="rId11"/>
          <a:stretch>
            <a:fillRect/>
          </a:stretch>
        </p:blipFill>
        <p:spPr>
          <a:xfrm>
            <a:off x="2885694" y="3975795"/>
            <a:ext cx="247650" cy="114540"/>
          </a:xfrm>
          <a:prstGeom prst="rect">
            <a:avLst/>
          </a:prstGeom>
        </p:spPr>
      </p:pic>
      <p:pic>
        <p:nvPicPr>
          <p:cNvPr id="27" name="object 27"/>
          <p:cNvPicPr/>
          <p:nvPr/>
        </p:nvPicPr>
        <p:blipFill>
          <a:blip r:embed="rId12"/>
          <a:stretch>
            <a:fillRect/>
          </a:stretch>
        </p:blipFill>
        <p:spPr>
          <a:xfrm>
            <a:off x="739896" y="4303715"/>
            <a:ext cx="1142645" cy="161665"/>
          </a:xfrm>
          <a:prstGeom prst="rect">
            <a:avLst/>
          </a:prstGeom>
        </p:spPr>
      </p:pic>
      <p:pic>
        <p:nvPicPr>
          <p:cNvPr id="28" name="object 28"/>
          <p:cNvPicPr/>
          <p:nvPr/>
        </p:nvPicPr>
        <p:blipFill>
          <a:blip r:embed="rId10"/>
          <a:stretch>
            <a:fillRect/>
          </a:stretch>
        </p:blipFill>
        <p:spPr>
          <a:xfrm>
            <a:off x="749503" y="4698023"/>
            <a:ext cx="76403" cy="66469"/>
          </a:xfrm>
          <a:prstGeom prst="rect">
            <a:avLst/>
          </a:prstGeom>
        </p:spPr>
      </p:pic>
      <p:pic>
        <p:nvPicPr>
          <p:cNvPr id="29" name="object 29"/>
          <p:cNvPicPr/>
          <p:nvPr/>
        </p:nvPicPr>
        <p:blipFill>
          <a:blip r:embed="rId13"/>
          <a:stretch>
            <a:fillRect/>
          </a:stretch>
        </p:blipFill>
        <p:spPr>
          <a:xfrm>
            <a:off x="1719858" y="4669215"/>
            <a:ext cx="238432" cy="114540"/>
          </a:xfrm>
          <a:prstGeom prst="rect">
            <a:avLst/>
          </a:prstGeom>
        </p:spPr>
      </p:pic>
      <p:sp>
        <p:nvSpPr>
          <p:cNvPr id="30" name="object 30"/>
          <p:cNvSpPr txBox="1"/>
          <p:nvPr/>
        </p:nvSpPr>
        <p:spPr>
          <a:xfrm>
            <a:off x="706627" y="3589020"/>
            <a:ext cx="4059554" cy="12350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575" spc="-7" baseline="2645">
                <a:latin typeface="Calibri"/>
                <a:cs typeface="Calibri"/>
              </a:rPr>
              <a:t>14</a:t>
            </a:r>
            <a:r>
              <a:rPr sz="1050" spc="-5">
                <a:latin typeface="宋体"/>
                <a:cs typeface="宋体"/>
              </a:rPr>
              <a:t>．</a:t>
            </a:r>
            <a:r>
              <a:rPr sz="1100">
                <a:latin typeface="宋体"/>
                <a:cs typeface="宋体"/>
              </a:rPr>
              <a:t>若</a:t>
            </a:r>
            <a:r>
              <a:rPr sz="1100" spc="-10">
                <a:latin typeface="宋体"/>
                <a:cs typeface="宋体"/>
              </a:rPr>
              <a:t>圆</a:t>
            </a:r>
            <a:r>
              <a:rPr sz="1100">
                <a:latin typeface="宋体"/>
                <a:cs typeface="宋体"/>
              </a:rPr>
              <a:t>锥的</a:t>
            </a:r>
            <a:r>
              <a:rPr sz="1100" spc="-10">
                <a:latin typeface="宋体"/>
                <a:cs typeface="宋体"/>
              </a:rPr>
              <a:t>底</a:t>
            </a:r>
            <a:r>
              <a:rPr sz="1100">
                <a:latin typeface="宋体"/>
                <a:cs typeface="宋体"/>
              </a:rPr>
              <a:t>面半</a:t>
            </a:r>
            <a:r>
              <a:rPr sz="1100" spc="-10">
                <a:latin typeface="宋体"/>
                <a:cs typeface="宋体"/>
              </a:rPr>
              <a:t>径</a:t>
            </a:r>
            <a:r>
              <a:rPr sz="1100" spc="5">
                <a:latin typeface="宋体"/>
                <a:cs typeface="宋体"/>
              </a:rPr>
              <a:t>长</a:t>
            </a:r>
            <a:r>
              <a:rPr sz="1100" spc="-305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2cm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母</a:t>
            </a:r>
            <a:r>
              <a:rPr sz="1100">
                <a:latin typeface="宋体"/>
                <a:cs typeface="宋体"/>
              </a:rPr>
              <a:t>线</a:t>
            </a:r>
            <a:r>
              <a:rPr sz="1100" spc="5">
                <a:latin typeface="宋体"/>
                <a:cs typeface="宋体"/>
              </a:rPr>
              <a:t>长</a:t>
            </a:r>
            <a:r>
              <a:rPr sz="1100" spc="-300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3cm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则</a:t>
            </a:r>
            <a:r>
              <a:rPr sz="1100">
                <a:latin typeface="宋体"/>
                <a:cs typeface="宋体"/>
              </a:rPr>
              <a:t>该圆</a:t>
            </a:r>
            <a:r>
              <a:rPr sz="1100" spc="-10">
                <a:latin typeface="宋体"/>
                <a:cs typeface="宋体"/>
              </a:rPr>
              <a:t>锥</a:t>
            </a:r>
            <a:r>
              <a:rPr sz="1100">
                <a:latin typeface="宋体"/>
                <a:cs typeface="宋体"/>
              </a:rPr>
              <a:t>的侧</a:t>
            </a:r>
            <a:r>
              <a:rPr sz="1100" spc="-10">
                <a:latin typeface="宋体"/>
                <a:cs typeface="宋体"/>
              </a:rPr>
              <a:t>面</a:t>
            </a:r>
            <a:r>
              <a:rPr sz="1100">
                <a:latin typeface="宋体"/>
                <a:cs typeface="宋体"/>
              </a:rPr>
              <a:t>积</a:t>
            </a:r>
            <a:r>
              <a:rPr sz="1100" spc="5">
                <a:latin typeface="宋体"/>
                <a:cs typeface="宋体"/>
              </a:rPr>
              <a:t>为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1459865"/>
                <a:tab pos="2464435"/>
              </a:tabLst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 spc="5">
                <a:latin typeface="宋体"/>
                <a:cs typeface="宋体"/>
              </a:rPr>
              <a:t>：	</a:t>
            </a:r>
            <a:r>
              <a:rPr sz="1100">
                <a:latin typeface="宋体"/>
                <a:cs typeface="宋体"/>
              </a:rPr>
              <a:t>底</a:t>
            </a:r>
            <a:r>
              <a:rPr sz="1100" spc="-10">
                <a:latin typeface="宋体"/>
                <a:cs typeface="宋体"/>
              </a:rPr>
              <a:t>面</a:t>
            </a:r>
            <a:r>
              <a:rPr sz="1100">
                <a:latin typeface="宋体"/>
                <a:cs typeface="宋体"/>
              </a:rPr>
              <a:t>半径</a:t>
            </a:r>
            <a:r>
              <a:rPr sz="1100" spc="5">
                <a:latin typeface="宋体"/>
                <a:cs typeface="宋体"/>
              </a:rPr>
              <a:t>为	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050">
              <a:latin typeface="宋体"/>
              <a:cs typeface="宋体"/>
            </a:endParaRPr>
          </a:p>
          <a:p>
            <a:pPr marR="2668905" algn="r">
              <a:lnSpc>
                <a:spcPct val="100000"/>
              </a:lnSpc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00">
              <a:latin typeface="宋体"/>
              <a:cs typeface="宋体"/>
            </a:endParaRPr>
          </a:p>
          <a:p>
            <a:pPr marR="2621280" algn="r">
              <a:lnSpc>
                <a:spcPct val="100000"/>
              </a:lnSpc>
              <a:tabLst>
                <a:tab pos="1133475"/>
              </a:tabLst>
            </a:pPr>
            <a:r>
              <a:rPr sz="1100">
                <a:latin typeface="宋体"/>
                <a:cs typeface="宋体"/>
              </a:rPr>
              <a:t>圆</a:t>
            </a:r>
            <a:r>
              <a:rPr sz="1100" spc="-10">
                <a:latin typeface="宋体"/>
                <a:cs typeface="宋体"/>
              </a:rPr>
              <a:t>锥</a:t>
            </a:r>
            <a:r>
              <a:rPr sz="1100">
                <a:latin typeface="宋体"/>
                <a:cs typeface="宋体"/>
              </a:rPr>
              <a:t>母线</a:t>
            </a:r>
            <a:r>
              <a:rPr sz="1100" spc="-10">
                <a:latin typeface="宋体"/>
                <a:cs typeface="宋体"/>
              </a:rPr>
              <a:t>长</a:t>
            </a:r>
            <a:r>
              <a:rPr sz="1100" spc="5">
                <a:latin typeface="宋体"/>
                <a:cs typeface="宋体"/>
              </a:rPr>
              <a:t>为	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1" name="object 31"/>
          <p:cNvPicPr/>
          <p:nvPr/>
        </p:nvPicPr>
        <p:blipFill>
          <a:blip r:embed="rId14"/>
          <a:stretch>
            <a:fillRect/>
          </a:stretch>
        </p:blipFill>
        <p:spPr>
          <a:xfrm>
            <a:off x="739898" y="4920959"/>
            <a:ext cx="2190392" cy="314018"/>
          </a:xfrm>
          <a:prstGeom prst="rect">
            <a:avLst/>
          </a:prstGeom>
        </p:spPr>
      </p:pic>
      <p:sp>
        <p:nvSpPr>
          <p:cNvPr id="32" name="object 32"/>
          <p:cNvSpPr txBox="1"/>
          <p:nvPr/>
        </p:nvSpPr>
        <p:spPr>
          <a:xfrm>
            <a:off x="3041395" y="497586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3" name="object 33"/>
          <p:cNvPicPr/>
          <p:nvPr/>
        </p:nvPicPr>
        <p:blipFill>
          <a:blip r:embed="rId15"/>
          <a:stretch>
            <a:fillRect/>
          </a:stretch>
        </p:blipFill>
        <p:spPr>
          <a:xfrm>
            <a:off x="1437857" y="5362635"/>
            <a:ext cx="152109" cy="114540"/>
          </a:xfrm>
          <a:prstGeom prst="rect">
            <a:avLst/>
          </a:prstGeom>
        </p:spPr>
      </p:pic>
      <p:sp>
        <p:nvSpPr>
          <p:cNvPr id="34" name="object 34"/>
          <p:cNvSpPr txBox="1"/>
          <p:nvPr/>
        </p:nvSpPr>
        <p:spPr>
          <a:xfrm>
            <a:off x="706627" y="5323319"/>
            <a:ext cx="960119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911225"/>
              </a:tabLst>
            </a:pPr>
            <a:r>
              <a:rPr sz="1100">
                <a:latin typeface="宋体"/>
                <a:cs typeface="宋体"/>
              </a:rPr>
              <a:t>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案为</a:t>
            </a:r>
            <a:r>
              <a:rPr sz="1100" spc="5">
                <a:latin typeface="宋体"/>
                <a:cs typeface="宋体"/>
              </a:rPr>
              <a:t>：</a:t>
            </a:r>
            <a:r>
              <a:rPr sz="1100">
                <a:latin typeface="宋体"/>
                <a:cs typeface="宋体"/>
              </a:rPr>
              <a:t>	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</p:txBody>
      </p:sp>
      <p:pic>
        <p:nvPicPr>
          <p:cNvPr id="35" name="object 35"/>
          <p:cNvPicPr/>
          <p:nvPr/>
        </p:nvPicPr>
        <p:blipFill>
          <a:blip r:embed="rId16"/>
          <a:stretch>
            <a:fillRect/>
          </a:stretch>
        </p:blipFill>
        <p:spPr>
          <a:xfrm>
            <a:off x="2574798" y="5902043"/>
            <a:ext cx="762000" cy="323534"/>
          </a:xfrm>
          <a:prstGeom prst="rect">
            <a:avLst/>
          </a:prstGeom>
        </p:spPr>
      </p:pic>
      <p:sp>
        <p:nvSpPr>
          <p:cNvPr id="36" name="object 36"/>
          <p:cNvSpPr txBox="1"/>
          <p:nvPr/>
        </p:nvSpPr>
        <p:spPr>
          <a:xfrm>
            <a:off x="706627" y="5966460"/>
            <a:ext cx="4819015" cy="5416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2686685"/>
              </a:tabLst>
            </a:pPr>
            <a:r>
              <a:rPr sz="1575" spc="-7" baseline="2645">
                <a:latin typeface="Calibri"/>
                <a:cs typeface="Calibri"/>
              </a:rPr>
              <a:t>15</a:t>
            </a:r>
            <a:r>
              <a:rPr sz="1050" spc="-5">
                <a:latin typeface="宋体"/>
                <a:cs typeface="宋体"/>
              </a:rPr>
              <a:t>．</a:t>
            </a:r>
            <a:r>
              <a:rPr sz="1100">
                <a:latin typeface="宋体"/>
                <a:cs typeface="宋体"/>
              </a:rPr>
              <a:t>如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，</a:t>
            </a:r>
            <a:r>
              <a:rPr sz="1100" spc="280">
                <a:latin typeface="宋体"/>
                <a:cs typeface="宋体"/>
              </a:rPr>
              <a:t>点</a:t>
            </a:r>
            <a:r>
              <a:rPr sz="1100">
                <a:latin typeface="Times New Roman"/>
                <a:cs typeface="Times New Roman"/>
              </a:rPr>
              <a:t>A</a:t>
            </a:r>
            <a:r>
              <a:rPr sz="1100" spc="-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在</a:t>
            </a:r>
            <a:r>
              <a:rPr sz="1100" spc="-10">
                <a:latin typeface="宋体"/>
                <a:cs typeface="宋体"/>
              </a:rPr>
              <a:t>反</a:t>
            </a:r>
            <a:r>
              <a:rPr sz="1100">
                <a:latin typeface="宋体"/>
                <a:cs typeface="宋体"/>
              </a:rPr>
              <a:t>比例</a:t>
            </a:r>
            <a:r>
              <a:rPr sz="1100" spc="-10">
                <a:latin typeface="宋体"/>
                <a:cs typeface="宋体"/>
              </a:rPr>
              <a:t>函</a:t>
            </a:r>
            <a:r>
              <a:rPr sz="1100" spc="5">
                <a:latin typeface="宋体"/>
                <a:cs typeface="宋体"/>
              </a:rPr>
              <a:t>数	</a:t>
            </a:r>
            <a:r>
              <a:rPr sz="1100">
                <a:latin typeface="宋体"/>
                <a:cs typeface="宋体"/>
              </a:rPr>
              <a:t>图</a:t>
            </a:r>
            <a:r>
              <a:rPr sz="1100" spc="-10">
                <a:latin typeface="宋体"/>
                <a:cs typeface="宋体"/>
              </a:rPr>
              <a:t>象</a:t>
            </a:r>
            <a:r>
              <a:rPr sz="1100">
                <a:latin typeface="宋体"/>
                <a:cs typeface="宋体"/>
              </a:rPr>
              <a:t>的一</a:t>
            </a:r>
            <a:r>
              <a:rPr sz="1100" spc="-10">
                <a:latin typeface="宋体"/>
                <a:cs typeface="宋体"/>
              </a:rPr>
              <a:t>支</a:t>
            </a:r>
            <a:r>
              <a:rPr sz="1100">
                <a:latin typeface="宋体"/>
                <a:cs typeface="宋体"/>
              </a:rPr>
              <a:t>上，</a:t>
            </a:r>
            <a:r>
              <a:rPr sz="1100" spc="265">
                <a:latin typeface="宋体"/>
                <a:cs typeface="宋体"/>
              </a:rPr>
              <a:t>点</a:t>
            </a:r>
            <a:r>
              <a:rPr sz="1100">
                <a:latin typeface="Times New Roman"/>
                <a:cs typeface="Times New Roman"/>
              </a:rPr>
              <a:t>B</a:t>
            </a:r>
            <a:r>
              <a:rPr sz="1100" spc="-6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在</a:t>
            </a:r>
            <a:r>
              <a:rPr sz="1100" spc="-10">
                <a:latin typeface="宋体"/>
                <a:cs typeface="宋体"/>
              </a:rPr>
              <a:t>反</a:t>
            </a:r>
            <a:r>
              <a:rPr sz="1100">
                <a:latin typeface="宋体"/>
                <a:cs typeface="宋体"/>
              </a:rPr>
              <a:t>比例</a:t>
            </a:r>
            <a:r>
              <a:rPr sz="1100" spc="-10">
                <a:latin typeface="宋体"/>
                <a:cs typeface="宋体"/>
              </a:rPr>
              <a:t>函</a:t>
            </a:r>
            <a:r>
              <a:rPr sz="1100" spc="5">
                <a:latin typeface="宋体"/>
                <a:cs typeface="宋体"/>
              </a:rPr>
              <a:t>数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100" spc="280">
                <a:latin typeface="宋体"/>
                <a:cs typeface="宋体"/>
              </a:rPr>
              <a:t>点</a:t>
            </a:r>
            <a:r>
              <a:rPr sz="1100" spc="-5">
                <a:latin typeface="Times New Roman"/>
                <a:cs typeface="Times New Roman"/>
              </a:rPr>
              <a:t>C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D</a:t>
            </a:r>
            <a:r>
              <a:rPr sz="1100" spc="-15">
                <a:latin typeface="Times New Roman"/>
                <a:cs typeface="Times New Roman"/>
              </a:rPr>
              <a:t> </a:t>
            </a:r>
            <a:r>
              <a:rPr sz="1100" spc="265">
                <a:latin typeface="宋体"/>
                <a:cs typeface="宋体"/>
              </a:rPr>
              <a:t>在</a:t>
            </a:r>
            <a:r>
              <a:rPr sz="1100">
                <a:latin typeface="Times New Roman"/>
                <a:cs typeface="Times New Roman"/>
              </a:rPr>
              <a:t>x</a:t>
            </a:r>
            <a:r>
              <a:rPr sz="1100" spc="-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轴</a:t>
            </a:r>
            <a:r>
              <a:rPr sz="1100" spc="-10">
                <a:latin typeface="宋体"/>
                <a:cs typeface="宋体"/>
              </a:rPr>
              <a:t>上</a:t>
            </a:r>
            <a:r>
              <a:rPr sz="1100">
                <a:latin typeface="宋体"/>
                <a:cs typeface="宋体"/>
              </a:rPr>
              <a:t>，若</a:t>
            </a:r>
            <a:r>
              <a:rPr sz="1100" spc="-10">
                <a:latin typeface="宋体"/>
                <a:cs typeface="宋体"/>
              </a:rPr>
              <a:t>四</a:t>
            </a:r>
            <a:r>
              <a:rPr sz="1100">
                <a:latin typeface="宋体"/>
                <a:cs typeface="宋体"/>
              </a:rPr>
              <a:t>边</a:t>
            </a:r>
            <a:r>
              <a:rPr sz="1100" spc="5">
                <a:latin typeface="宋体"/>
                <a:cs typeface="宋体"/>
              </a:rPr>
              <a:t>形</a:t>
            </a:r>
            <a:r>
              <a:rPr sz="1100" spc="-280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ABCD</a:t>
            </a:r>
            <a:r>
              <a:rPr sz="1100" spc="-1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是</a:t>
            </a:r>
            <a:r>
              <a:rPr sz="1100" spc="-10">
                <a:latin typeface="宋体"/>
                <a:cs typeface="宋体"/>
              </a:rPr>
              <a:t>面</a:t>
            </a:r>
            <a:r>
              <a:rPr sz="1100">
                <a:latin typeface="宋体"/>
                <a:cs typeface="宋体"/>
              </a:rPr>
              <a:t>积</a:t>
            </a:r>
            <a:r>
              <a:rPr sz="1100" spc="5">
                <a:latin typeface="宋体"/>
                <a:cs typeface="宋体"/>
              </a:rPr>
              <a:t>为</a:t>
            </a:r>
            <a:r>
              <a:rPr sz="1100" spc="-280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9</a:t>
            </a:r>
            <a:r>
              <a:rPr sz="1100" spc="-2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正</a:t>
            </a:r>
            <a:r>
              <a:rPr sz="1100">
                <a:latin typeface="宋体"/>
                <a:cs typeface="宋体"/>
              </a:rPr>
              <a:t>方形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则实</a:t>
            </a:r>
            <a:r>
              <a:rPr sz="1100" spc="5">
                <a:latin typeface="宋体"/>
                <a:cs typeface="宋体"/>
              </a:rPr>
              <a:t>数</a:t>
            </a:r>
            <a:r>
              <a:rPr sz="1100" spc="-285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k</a:t>
            </a:r>
            <a:r>
              <a:rPr sz="1100" spc="-2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值</a:t>
            </a:r>
            <a:r>
              <a:rPr sz="1100" spc="5">
                <a:latin typeface="宋体"/>
                <a:cs typeface="宋体"/>
              </a:rPr>
              <a:t>为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7" name="object 37"/>
          <p:cNvPicPr/>
          <p:nvPr/>
        </p:nvPicPr>
        <p:blipFill>
          <a:blip r:embed="rId17"/>
          <a:stretch>
            <a:fillRect/>
          </a:stretch>
        </p:blipFill>
        <p:spPr>
          <a:xfrm>
            <a:off x="5532882" y="5902043"/>
            <a:ext cx="514350" cy="323534"/>
          </a:xfrm>
          <a:prstGeom prst="rect">
            <a:avLst/>
          </a:prstGeom>
        </p:spPr>
      </p:pic>
      <p:sp>
        <p:nvSpPr>
          <p:cNvPr id="38" name="object 38"/>
          <p:cNvSpPr txBox="1"/>
          <p:nvPr/>
        </p:nvSpPr>
        <p:spPr>
          <a:xfrm>
            <a:off x="6071108" y="5966460"/>
            <a:ext cx="10039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图</a:t>
            </a:r>
            <a:r>
              <a:rPr sz="1100" spc="-10">
                <a:latin typeface="宋体"/>
                <a:cs typeface="宋体"/>
              </a:rPr>
              <a:t>象</a:t>
            </a:r>
            <a:r>
              <a:rPr sz="1100">
                <a:latin typeface="宋体"/>
                <a:cs typeface="宋体"/>
              </a:rPr>
              <a:t>的一</a:t>
            </a:r>
            <a:r>
              <a:rPr sz="1100" spc="-10">
                <a:latin typeface="宋体"/>
                <a:cs typeface="宋体"/>
              </a:rPr>
              <a:t>支</a:t>
            </a:r>
            <a:r>
              <a:rPr sz="1100">
                <a:latin typeface="宋体"/>
                <a:cs typeface="宋体"/>
              </a:rPr>
              <a:t>上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39" name="object 39"/>
          <p:cNvSpPr/>
          <p:nvPr/>
        </p:nvSpPr>
        <p:spPr>
          <a:xfrm>
            <a:off x="5351779" y="6484620"/>
            <a:ext cx="629920" cy="0"/>
          </a:xfrm>
          <a:custGeom>
            <a:rect l="l" t="t" r="r" b="b"/>
            <a:pathLst>
              <a:path w="629920">
                <a:moveTo>
                  <a:pt x="0" y="0"/>
                </a:moveTo>
                <a:lnTo>
                  <a:pt x="629920" y="0"/>
                </a:lnTo>
              </a:path>
            </a:pathLst>
          </a:custGeom>
          <a:ln w="762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 txBox="1"/>
          <p:nvPr/>
        </p:nvSpPr>
        <p:spPr>
          <a:xfrm>
            <a:off x="5969000" y="6312408"/>
            <a:ext cx="6096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</p:txBody>
      </p:sp>
      <p:pic>
        <p:nvPicPr>
          <p:cNvPr id="41" name="object 41"/>
          <p:cNvPicPr/>
          <p:nvPr/>
        </p:nvPicPr>
        <p:blipFill>
          <a:blip r:embed="rId18"/>
          <a:stretch>
            <a:fillRect/>
          </a:stretch>
        </p:blipFill>
        <p:spPr>
          <a:xfrm>
            <a:off x="893063" y="6597396"/>
            <a:ext cx="1388364" cy="1321308"/>
          </a:xfrm>
          <a:prstGeom prst="rect">
            <a:avLst/>
          </a:prstGeom>
        </p:spPr>
      </p:pic>
      <p:sp>
        <p:nvSpPr>
          <p:cNvPr id="42" name="object 42"/>
          <p:cNvSpPr txBox="1"/>
          <p:nvPr/>
        </p:nvSpPr>
        <p:spPr>
          <a:xfrm>
            <a:off x="706627" y="8145780"/>
            <a:ext cx="147193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：</a:t>
            </a:r>
            <a:r>
              <a:rPr sz="1100" spc="5">
                <a:latin typeface="宋体"/>
                <a:cs typeface="宋体"/>
              </a:rPr>
              <a:t>设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3" name="object 43"/>
          <p:cNvPicPr/>
          <p:nvPr/>
        </p:nvPicPr>
        <p:blipFill>
          <a:blip r:embed="rId19"/>
          <a:stretch>
            <a:fillRect/>
          </a:stretch>
        </p:blipFill>
        <p:spPr>
          <a:xfrm>
            <a:off x="2183142" y="8053561"/>
            <a:ext cx="486104" cy="371144"/>
          </a:xfrm>
          <a:prstGeom prst="rect">
            <a:avLst/>
          </a:prstGeom>
        </p:spPr>
      </p:pic>
      <p:sp>
        <p:nvSpPr>
          <p:cNvPr id="44" name="object 44"/>
          <p:cNvSpPr txBox="1"/>
          <p:nvPr/>
        </p:nvSpPr>
        <p:spPr>
          <a:xfrm>
            <a:off x="2713735" y="814578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5" name="object 45"/>
          <p:cNvPicPr/>
          <p:nvPr/>
        </p:nvPicPr>
        <p:blipFill>
          <a:blip r:embed="rId20"/>
          <a:stretch>
            <a:fillRect/>
          </a:stretch>
        </p:blipFill>
        <p:spPr>
          <a:xfrm>
            <a:off x="2885684" y="8053561"/>
            <a:ext cx="656883" cy="371144"/>
          </a:xfrm>
          <a:prstGeom prst="rect">
            <a:avLst/>
          </a:prstGeom>
        </p:spPr>
      </p:pic>
      <p:sp>
        <p:nvSpPr>
          <p:cNvPr id="46" name="object 46"/>
          <p:cNvSpPr txBox="1"/>
          <p:nvPr/>
        </p:nvSpPr>
        <p:spPr>
          <a:xfrm>
            <a:off x="3586988" y="814578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7" name="object 47"/>
          <p:cNvPicPr/>
          <p:nvPr/>
        </p:nvPicPr>
        <p:blipFill>
          <a:blip r:embed="rId10"/>
          <a:stretch>
            <a:fillRect/>
          </a:stretch>
        </p:blipFill>
        <p:spPr>
          <a:xfrm>
            <a:off x="749503" y="8660423"/>
            <a:ext cx="76403" cy="66469"/>
          </a:xfrm>
          <a:prstGeom prst="rect">
            <a:avLst/>
          </a:prstGeom>
        </p:spPr>
      </p:pic>
      <p:sp>
        <p:nvSpPr>
          <p:cNvPr id="48" name="object 48"/>
          <p:cNvSpPr txBox="1"/>
          <p:nvPr/>
        </p:nvSpPr>
        <p:spPr>
          <a:xfrm>
            <a:off x="849883" y="8592299"/>
            <a:ext cx="445134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四</a:t>
            </a:r>
            <a:r>
              <a:rPr sz="1100" spc="-10">
                <a:latin typeface="宋体"/>
                <a:cs typeface="宋体"/>
              </a:rPr>
              <a:t>边</a:t>
            </a:r>
            <a:r>
              <a:rPr sz="1100" spc="5">
                <a:latin typeface="宋体"/>
                <a:cs typeface="宋体"/>
              </a:rPr>
              <a:t>形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9" name="object 49"/>
          <p:cNvPicPr/>
          <p:nvPr/>
        </p:nvPicPr>
        <p:blipFill>
          <a:blip r:embed="rId21"/>
          <a:stretch>
            <a:fillRect/>
          </a:stretch>
        </p:blipFill>
        <p:spPr>
          <a:xfrm>
            <a:off x="1300733" y="8631615"/>
            <a:ext cx="400050" cy="114540"/>
          </a:xfrm>
          <a:prstGeom prst="rect">
            <a:avLst/>
          </a:prstGeom>
        </p:spPr>
      </p:pic>
      <p:sp>
        <p:nvSpPr>
          <p:cNvPr id="50" name="object 50"/>
          <p:cNvSpPr txBox="1"/>
          <p:nvPr/>
        </p:nvSpPr>
        <p:spPr>
          <a:xfrm>
            <a:off x="1726183" y="8592299"/>
            <a:ext cx="72517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是</a:t>
            </a:r>
            <a:r>
              <a:rPr sz="1100" spc="-10">
                <a:latin typeface="宋体"/>
                <a:cs typeface="宋体"/>
              </a:rPr>
              <a:t>正</a:t>
            </a:r>
            <a:r>
              <a:rPr sz="1100">
                <a:latin typeface="宋体"/>
                <a:cs typeface="宋体"/>
              </a:rPr>
              <a:t>方形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1" name="object 51"/>
          <p:cNvPicPr/>
          <p:nvPr/>
        </p:nvPicPr>
        <p:blipFill>
          <a:blip r:embed="rId22"/>
          <a:stretch>
            <a:fillRect/>
          </a:stretch>
        </p:blipFill>
        <p:spPr>
          <a:xfrm>
            <a:off x="739897" y="8928795"/>
            <a:ext cx="1428395" cy="114540"/>
          </a:xfrm>
          <a:prstGeom prst="rect">
            <a:avLst/>
          </a:prstGeom>
        </p:spPr>
      </p:pic>
      <p:sp>
        <p:nvSpPr>
          <p:cNvPr id="52" name="object 52"/>
          <p:cNvSpPr txBox="1"/>
          <p:nvPr/>
        </p:nvSpPr>
        <p:spPr>
          <a:xfrm>
            <a:off x="2241295" y="888947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3" name="object 53"/>
          <p:cNvPicPr/>
          <p:nvPr/>
        </p:nvPicPr>
        <p:blipFill>
          <a:blip r:embed="rId23"/>
          <a:stretch>
            <a:fillRect/>
          </a:stretch>
        </p:blipFill>
        <p:spPr>
          <a:xfrm>
            <a:off x="739901" y="9171023"/>
            <a:ext cx="581024" cy="323534"/>
          </a:xfrm>
          <a:prstGeom prst="rect">
            <a:avLst/>
          </a:prstGeom>
        </p:spPr>
      </p:pic>
      <p:sp>
        <p:nvSpPr>
          <p:cNvPr id="54" name="object 54"/>
          <p:cNvSpPr txBox="1"/>
          <p:nvPr/>
        </p:nvSpPr>
        <p:spPr>
          <a:xfrm>
            <a:off x="1354327" y="923544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5" name="object 55"/>
          <p:cNvPicPr/>
          <p:nvPr/>
        </p:nvPicPr>
        <p:blipFill>
          <a:blip r:embed="rId24"/>
          <a:stretch>
            <a:fillRect/>
          </a:stretch>
        </p:blipFill>
        <p:spPr>
          <a:xfrm>
            <a:off x="1526298" y="9276267"/>
            <a:ext cx="533738" cy="114540"/>
          </a:xfrm>
          <a:prstGeom prst="rect">
            <a:avLst/>
          </a:prstGeom>
        </p:spPr>
      </p:pic>
      <p:sp>
        <p:nvSpPr>
          <p:cNvPr id="56" name="object 56"/>
          <p:cNvSpPr txBox="1"/>
          <p:nvPr/>
        </p:nvSpPr>
        <p:spPr>
          <a:xfrm>
            <a:off x="2094979" y="923544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7" name="object 57"/>
          <p:cNvPicPr/>
          <p:nvPr/>
        </p:nvPicPr>
        <p:blipFill>
          <a:blip r:embed="rId25"/>
          <a:stretch>
            <a:fillRect/>
          </a:stretch>
        </p:blipFill>
        <p:spPr>
          <a:xfrm>
            <a:off x="2266950" y="9276267"/>
            <a:ext cx="428625" cy="114540"/>
          </a:xfrm>
          <a:prstGeom prst="rect">
            <a:avLst/>
          </a:prstGeom>
        </p:spPr>
      </p:pic>
      <p:sp>
        <p:nvSpPr>
          <p:cNvPr id="58" name="object 58"/>
          <p:cNvSpPr txBox="1"/>
          <p:nvPr/>
        </p:nvSpPr>
        <p:spPr>
          <a:xfrm>
            <a:off x="2730500" y="923544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9" name="object 59"/>
          <p:cNvPicPr/>
          <p:nvPr/>
        </p:nvPicPr>
        <p:blipFill>
          <a:blip r:embed="rId26"/>
          <a:stretch>
            <a:fillRect/>
          </a:stretch>
        </p:blipFill>
        <p:spPr>
          <a:xfrm>
            <a:off x="2900933" y="9171023"/>
            <a:ext cx="619124" cy="323534"/>
          </a:xfrm>
          <a:prstGeom prst="rect">
            <a:avLst/>
          </a:prstGeom>
        </p:spPr>
      </p:pic>
      <p:sp>
        <p:nvSpPr>
          <p:cNvPr id="60" name="object 60"/>
          <p:cNvSpPr txBox="1"/>
          <p:nvPr/>
        </p:nvSpPr>
        <p:spPr>
          <a:xfrm>
            <a:off x="3554984" y="923544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61" name="object 61"/>
          <p:cNvPicPr/>
          <p:nvPr/>
        </p:nvPicPr>
        <p:blipFill>
          <a:blip r:embed="rId27"/>
          <a:stretch>
            <a:fillRect/>
          </a:stretch>
        </p:blipFill>
        <p:spPr>
          <a:xfrm>
            <a:off x="739901" y="9638521"/>
            <a:ext cx="3695700" cy="371144"/>
          </a:xfrm>
          <a:prstGeom prst="rect">
            <a:avLst/>
          </a:prstGeom>
        </p:spPr>
      </p:pic>
      <p:sp>
        <p:nvSpPr>
          <p:cNvPr id="62" name="object 62"/>
          <p:cNvSpPr txBox="1"/>
          <p:nvPr/>
        </p:nvSpPr>
        <p:spPr>
          <a:xfrm>
            <a:off x="4592828" y="973074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49503" y="834683"/>
            <a:ext cx="76403" cy="66469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849883" y="766559"/>
            <a:ext cx="445134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正</a:t>
            </a:r>
            <a:r>
              <a:rPr sz="1100" spc="-10">
                <a:latin typeface="宋体"/>
                <a:cs typeface="宋体"/>
              </a:rPr>
              <a:t>方</a:t>
            </a:r>
            <a:r>
              <a:rPr sz="1100" spc="5">
                <a:latin typeface="宋体"/>
                <a:cs typeface="宋体"/>
              </a:rPr>
              <a:t>形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1300733" y="805875"/>
            <a:ext cx="400050" cy="11454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726183" y="766559"/>
            <a:ext cx="83058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面</a:t>
            </a:r>
            <a:r>
              <a:rPr sz="1100">
                <a:latin typeface="宋体"/>
                <a:cs typeface="宋体"/>
              </a:rPr>
              <a:t>积</a:t>
            </a:r>
            <a:r>
              <a:rPr sz="1100" spc="5">
                <a:latin typeface="宋体"/>
                <a:cs typeface="宋体"/>
              </a:rPr>
              <a:t>为</a:t>
            </a:r>
            <a:r>
              <a:rPr sz="1100" spc="-345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9</a:t>
            </a:r>
            <a:r>
              <a:rPr sz="1100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739912" y="1048103"/>
            <a:ext cx="600413" cy="32353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/>
          <a:stretch>
            <a:fillRect/>
          </a:stretch>
        </p:blipFill>
        <p:spPr>
          <a:xfrm>
            <a:off x="739914" y="1499295"/>
            <a:ext cx="495635" cy="11454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776719" y="1112520"/>
            <a:ext cx="876300" cy="838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R="108585" algn="r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050">
              <a:latin typeface="宋体"/>
              <a:cs typeface="宋体"/>
            </a:endParaRPr>
          </a:p>
          <a:p>
            <a:pPr marL="168910" algn="ctr">
              <a:lnSpc>
                <a:spcPct val="100000"/>
              </a:lnSpc>
            </a:pP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035"/>
              </a:spcBef>
            </a:pPr>
            <a:r>
              <a:rPr sz="1100">
                <a:latin typeface="宋体"/>
                <a:cs typeface="宋体"/>
              </a:rPr>
              <a:t>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案为：</a:t>
            </a:r>
            <a:r>
              <a:rPr sz="1100" spc="-10">
                <a:latin typeface="Times New Roman"/>
                <a:cs typeface="Times New Roman"/>
              </a:rPr>
              <a:t>-</a:t>
            </a:r>
            <a:r>
              <a:rPr sz="1100" spc="-5">
                <a:latin typeface="Times New Roman"/>
                <a:cs typeface="Times New Roman"/>
              </a:rPr>
              <a:t>6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</p:txBody>
      </p:sp>
      <p:pic>
        <p:nvPicPr>
          <p:cNvPr id="9" name="object 9"/>
          <p:cNvPicPr/>
          <p:nvPr/>
        </p:nvPicPr>
        <p:blipFill>
          <a:blip r:embed="rId6"/>
          <a:stretch>
            <a:fillRect/>
          </a:stretch>
        </p:blipFill>
        <p:spPr>
          <a:xfrm>
            <a:off x="2228088" y="2362200"/>
            <a:ext cx="466344" cy="181355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7"/>
          <a:stretch>
            <a:fillRect/>
          </a:stretch>
        </p:blipFill>
        <p:spPr>
          <a:xfrm>
            <a:off x="2804160" y="2362200"/>
            <a:ext cx="486156" cy="181355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8"/>
          <a:stretch>
            <a:fillRect/>
          </a:stretch>
        </p:blipFill>
        <p:spPr>
          <a:xfrm>
            <a:off x="5392659" y="2401376"/>
            <a:ext cx="447337" cy="104528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9"/>
          <a:stretch>
            <a:fillRect/>
          </a:stretch>
        </p:blipFill>
        <p:spPr>
          <a:xfrm>
            <a:off x="2323307" y="2995736"/>
            <a:ext cx="190195" cy="104528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10"/>
          <a:stretch>
            <a:fillRect/>
          </a:stretch>
        </p:blipFill>
        <p:spPr>
          <a:xfrm>
            <a:off x="2701314" y="2995736"/>
            <a:ext cx="247969" cy="104528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11"/>
          <a:stretch>
            <a:fillRect/>
          </a:stretch>
        </p:blipFill>
        <p:spPr>
          <a:xfrm>
            <a:off x="3416074" y="2995736"/>
            <a:ext cx="200321" cy="104528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10"/>
          <a:stretch>
            <a:fillRect/>
          </a:stretch>
        </p:blipFill>
        <p:spPr>
          <a:xfrm>
            <a:off x="4231410" y="2995736"/>
            <a:ext cx="247969" cy="104528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12"/>
          <a:stretch>
            <a:fillRect/>
          </a:stretch>
        </p:blipFill>
        <p:spPr>
          <a:xfrm>
            <a:off x="1088861" y="3313901"/>
            <a:ext cx="142602" cy="142602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13"/>
          <a:stretch>
            <a:fillRect/>
          </a:stretch>
        </p:blipFill>
        <p:spPr>
          <a:xfrm>
            <a:off x="1707605" y="3341684"/>
            <a:ext cx="152109" cy="104528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14"/>
          <a:stretch>
            <a:fillRect/>
          </a:stretch>
        </p:blipFill>
        <p:spPr>
          <a:xfrm>
            <a:off x="2187657" y="3341684"/>
            <a:ext cx="114031" cy="104528"/>
          </a:xfrm>
          <a:prstGeom prst="rect">
            <a:avLst/>
          </a:prstGeom>
        </p:spPr>
      </p:pic>
      <p:sp>
        <p:nvSpPr>
          <p:cNvPr id="19" name="object 19"/>
          <p:cNvSpPr txBox="1"/>
          <p:nvPr/>
        </p:nvSpPr>
        <p:spPr>
          <a:xfrm>
            <a:off x="706627" y="2351519"/>
            <a:ext cx="6417945" cy="11347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987550"/>
                <a:tab pos="2583180"/>
                <a:tab pos="5170805"/>
              </a:tabLst>
            </a:pPr>
            <a:r>
              <a:rPr sz="1575" spc="-112" baseline="2645">
                <a:latin typeface="Calibri"/>
                <a:cs typeface="Calibri"/>
              </a:rPr>
              <a:t>16</a:t>
            </a:r>
            <a:r>
              <a:rPr sz="1050" spc="-75">
                <a:latin typeface="宋体"/>
                <a:cs typeface="宋体"/>
              </a:rPr>
              <a:t>．</a:t>
            </a:r>
            <a:r>
              <a:rPr sz="1100">
                <a:latin typeface="宋体"/>
                <a:cs typeface="宋体"/>
              </a:rPr>
              <a:t>矩</a:t>
            </a:r>
            <a:r>
              <a:rPr sz="1100" spc="-10">
                <a:latin typeface="宋体"/>
                <a:cs typeface="宋体"/>
              </a:rPr>
              <a:t>形</a:t>
            </a:r>
            <a:r>
              <a:rPr sz="1100">
                <a:latin typeface="宋体"/>
                <a:cs typeface="宋体"/>
              </a:rPr>
              <a:t>纸</a:t>
            </a:r>
            <a:r>
              <a:rPr sz="1100" spc="5">
                <a:latin typeface="宋体"/>
                <a:cs typeface="宋体"/>
              </a:rPr>
              <a:t>片</a:t>
            </a:r>
            <a:r>
              <a:rPr sz="1100" spc="-275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ABCD </a:t>
            </a:r>
            <a:r>
              <a:rPr sz="1100">
                <a:latin typeface="宋体"/>
                <a:cs typeface="宋体"/>
              </a:rPr>
              <a:t>中</a:t>
            </a:r>
            <a:r>
              <a:rPr sz="1100" spc="5">
                <a:latin typeface="宋体"/>
                <a:cs typeface="宋体"/>
              </a:rPr>
              <a:t>，	，	</a:t>
            </a:r>
            <a:r>
              <a:rPr sz="1100" spc="-225">
                <a:latin typeface="宋体"/>
                <a:cs typeface="宋体"/>
              </a:rPr>
              <a:t>，</a:t>
            </a:r>
            <a:r>
              <a:rPr sz="1100" spc="5">
                <a:latin typeface="宋体"/>
                <a:cs typeface="宋体"/>
              </a:rPr>
              <a:t>点</a:t>
            </a:r>
            <a:r>
              <a:rPr sz="1100" spc="-290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M</a:t>
            </a:r>
            <a:r>
              <a:rPr sz="1100" spc="-5">
                <a:latin typeface="Times New Roman"/>
                <a:cs typeface="Times New Roman"/>
              </a:rPr>
              <a:t> </a:t>
            </a:r>
            <a:r>
              <a:rPr sz="1100" spc="280">
                <a:latin typeface="宋体"/>
                <a:cs typeface="宋体"/>
              </a:rPr>
              <a:t>在</a:t>
            </a:r>
            <a:r>
              <a:rPr sz="1100" spc="-5">
                <a:latin typeface="Times New Roman"/>
                <a:cs typeface="Times New Roman"/>
              </a:rPr>
              <a:t>AD </a:t>
            </a:r>
            <a:r>
              <a:rPr sz="1100">
                <a:latin typeface="宋体"/>
                <a:cs typeface="宋体"/>
              </a:rPr>
              <a:t>边</a:t>
            </a:r>
            <a:r>
              <a:rPr sz="1100" spc="-10">
                <a:latin typeface="宋体"/>
                <a:cs typeface="宋体"/>
              </a:rPr>
              <a:t>所</a:t>
            </a:r>
            <a:r>
              <a:rPr sz="1100">
                <a:latin typeface="宋体"/>
                <a:cs typeface="宋体"/>
              </a:rPr>
              <a:t>在的</a:t>
            </a:r>
            <a:r>
              <a:rPr sz="1100" spc="-10">
                <a:latin typeface="宋体"/>
                <a:cs typeface="宋体"/>
              </a:rPr>
              <a:t>直</a:t>
            </a:r>
            <a:r>
              <a:rPr sz="1100">
                <a:latin typeface="宋体"/>
                <a:cs typeface="宋体"/>
              </a:rPr>
              <a:t>线上</a:t>
            </a:r>
            <a:r>
              <a:rPr sz="1100" spc="-225">
                <a:latin typeface="宋体"/>
                <a:cs typeface="宋体"/>
              </a:rPr>
              <a:t>，</a:t>
            </a:r>
            <a:r>
              <a:rPr sz="1100" spc="5">
                <a:latin typeface="宋体"/>
                <a:cs typeface="宋体"/>
              </a:rPr>
              <a:t>且	</a:t>
            </a:r>
            <a:r>
              <a:rPr sz="1100" spc="-225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将</a:t>
            </a:r>
            <a:r>
              <a:rPr sz="1100" spc="-10">
                <a:latin typeface="宋体"/>
                <a:cs typeface="宋体"/>
              </a:rPr>
              <a:t>矩</a:t>
            </a:r>
            <a:r>
              <a:rPr sz="1100">
                <a:latin typeface="宋体"/>
                <a:cs typeface="宋体"/>
              </a:rPr>
              <a:t>形纸</a:t>
            </a:r>
            <a:r>
              <a:rPr sz="1100" spc="5">
                <a:latin typeface="宋体"/>
                <a:cs typeface="宋体"/>
              </a:rPr>
              <a:t>片</a:t>
            </a:r>
            <a:r>
              <a:rPr sz="1100" spc="-345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ABCD</a:t>
            </a: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  <a:tabLst>
                <a:tab pos="6217920"/>
              </a:tabLst>
            </a:pPr>
            <a:r>
              <a:rPr sz="1100">
                <a:latin typeface="宋体"/>
                <a:cs typeface="宋体"/>
              </a:rPr>
              <a:t>折</a:t>
            </a:r>
            <a:r>
              <a:rPr sz="1100" spc="-10">
                <a:latin typeface="宋体"/>
                <a:cs typeface="宋体"/>
              </a:rPr>
              <a:t>叠</a:t>
            </a:r>
            <a:r>
              <a:rPr sz="1100">
                <a:latin typeface="宋体"/>
                <a:cs typeface="宋体"/>
              </a:rPr>
              <a:t>，使</a:t>
            </a:r>
            <a:r>
              <a:rPr sz="1100" spc="280">
                <a:latin typeface="宋体"/>
                <a:cs typeface="宋体"/>
              </a:rPr>
              <a:t>点</a:t>
            </a:r>
            <a:r>
              <a:rPr sz="1100">
                <a:latin typeface="Times New Roman"/>
                <a:cs typeface="Times New Roman"/>
              </a:rPr>
              <a:t>B</a:t>
            </a:r>
            <a:r>
              <a:rPr sz="1100" spc="-2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与</a:t>
            </a:r>
            <a:r>
              <a:rPr sz="1100" spc="280">
                <a:latin typeface="宋体"/>
                <a:cs typeface="宋体"/>
              </a:rPr>
              <a:t>点</a:t>
            </a:r>
            <a:r>
              <a:rPr sz="1100">
                <a:latin typeface="Times New Roman"/>
                <a:cs typeface="Times New Roman"/>
              </a:rPr>
              <a:t>M</a:t>
            </a:r>
            <a:r>
              <a:rPr sz="1100" spc="-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重</a:t>
            </a:r>
            <a:r>
              <a:rPr sz="1100" spc="-10">
                <a:latin typeface="宋体"/>
                <a:cs typeface="宋体"/>
              </a:rPr>
              <a:t>合</a:t>
            </a:r>
            <a:r>
              <a:rPr sz="1100">
                <a:latin typeface="宋体"/>
                <a:cs typeface="宋体"/>
              </a:rPr>
              <a:t>，折</a:t>
            </a:r>
            <a:r>
              <a:rPr sz="1100" spc="-10">
                <a:latin typeface="宋体"/>
                <a:cs typeface="宋体"/>
              </a:rPr>
              <a:t>痕</a:t>
            </a:r>
            <a:r>
              <a:rPr sz="1100" spc="5">
                <a:latin typeface="宋体"/>
                <a:cs typeface="宋体"/>
              </a:rPr>
              <a:t>与</a:t>
            </a:r>
            <a:r>
              <a:rPr sz="1100" spc="-270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AD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BC </a:t>
            </a:r>
            <a:r>
              <a:rPr sz="1100">
                <a:latin typeface="宋体"/>
                <a:cs typeface="宋体"/>
              </a:rPr>
              <a:t>分</a:t>
            </a:r>
            <a:r>
              <a:rPr sz="1100" spc="-10">
                <a:latin typeface="宋体"/>
                <a:cs typeface="宋体"/>
              </a:rPr>
              <a:t>别</a:t>
            </a:r>
            <a:r>
              <a:rPr sz="1100">
                <a:latin typeface="宋体"/>
                <a:cs typeface="宋体"/>
              </a:rPr>
              <a:t>交于</a:t>
            </a:r>
            <a:r>
              <a:rPr sz="1100" spc="280">
                <a:latin typeface="宋体"/>
                <a:cs typeface="宋体"/>
              </a:rPr>
              <a:t>点</a:t>
            </a:r>
            <a:r>
              <a:rPr sz="1100" spc="-5">
                <a:latin typeface="Times New Roman"/>
                <a:cs typeface="Times New Roman"/>
              </a:rPr>
              <a:t>E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F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则</a:t>
            </a:r>
            <a:r>
              <a:rPr sz="1100">
                <a:latin typeface="宋体"/>
                <a:cs typeface="宋体"/>
              </a:rPr>
              <a:t>线</a:t>
            </a:r>
            <a:r>
              <a:rPr sz="1100" spc="280">
                <a:latin typeface="宋体"/>
                <a:cs typeface="宋体"/>
              </a:rPr>
              <a:t>段</a:t>
            </a:r>
            <a:r>
              <a:rPr sz="1100">
                <a:latin typeface="Times New Roman"/>
                <a:cs typeface="Times New Roman"/>
              </a:rPr>
              <a:t>EF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长</a:t>
            </a:r>
            <a:r>
              <a:rPr sz="1100">
                <a:latin typeface="宋体"/>
                <a:cs typeface="宋体"/>
              </a:rPr>
              <a:t>度为</a:t>
            </a:r>
            <a:r>
              <a:rPr sz="1100" u="sng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  <a:tabLst>
                <a:tab pos="1835150"/>
                <a:tab pos="2270760"/>
                <a:tab pos="2945765"/>
                <a:tab pos="3801110"/>
              </a:tabLst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：连</a:t>
            </a:r>
            <a:r>
              <a:rPr sz="1100" spc="5">
                <a:latin typeface="宋体"/>
                <a:cs typeface="宋体"/>
              </a:rPr>
              <a:t>接	、	</a:t>
            </a:r>
            <a:r>
              <a:rPr sz="1100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易</a:t>
            </a:r>
            <a:r>
              <a:rPr sz="1100" spc="5">
                <a:latin typeface="宋体"/>
                <a:cs typeface="宋体"/>
              </a:rPr>
              <a:t>证	</a:t>
            </a:r>
            <a:r>
              <a:rPr sz="1100">
                <a:latin typeface="宋体"/>
                <a:cs typeface="宋体"/>
              </a:rPr>
              <a:t>垂</a:t>
            </a:r>
            <a:r>
              <a:rPr sz="1100" spc="-10">
                <a:latin typeface="宋体"/>
                <a:cs typeface="宋体"/>
              </a:rPr>
              <a:t>直</a:t>
            </a:r>
            <a:r>
              <a:rPr sz="1100">
                <a:latin typeface="宋体"/>
                <a:cs typeface="宋体"/>
              </a:rPr>
              <a:t>平</a:t>
            </a:r>
            <a:r>
              <a:rPr sz="1100" spc="5">
                <a:latin typeface="宋体"/>
                <a:cs typeface="宋体"/>
              </a:rPr>
              <a:t>分	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050">
              <a:latin typeface="宋体"/>
              <a:cs typeface="宋体"/>
            </a:endParaRPr>
          </a:p>
          <a:p>
            <a:pPr marL="82550">
              <a:lnSpc>
                <a:spcPct val="100000"/>
              </a:lnSpc>
              <a:tabLst>
                <a:tab pos="562610"/>
                <a:tab pos="1181100"/>
                <a:tab pos="1623060"/>
              </a:tabLst>
            </a:pPr>
            <a:r>
              <a:rPr sz="1100">
                <a:latin typeface="宋体"/>
                <a:cs typeface="宋体"/>
              </a:rPr>
              <a:t>如</a:t>
            </a:r>
            <a:r>
              <a:rPr sz="1100" spc="5">
                <a:latin typeface="宋体"/>
                <a:cs typeface="宋体"/>
              </a:rPr>
              <a:t>图	</a:t>
            </a:r>
            <a:r>
              <a:rPr sz="1100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当</a:t>
            </a:r>
            <a:r>
              <a:rPr sz="1100" spc="5">
                <a:latin typeface="宋体"/>
                <a:cs typeface="宋体"/>
              </a:rPr>
              <a:t>点	</a:t>
            </a:r>
            <a:r>
              <a:rPr sz="1100">
                <a:latin typeface="宋体"/>
                <a:cs typeface="宋体"/>
              </a:rPr>
              <a:t>在</a:t>
            </a:r>
            <a:r>
              <a:rPr sz="1100" spc="5">
                <a:latin typeface="宋体"/>
                <a:cs typeface="宋体"/>
              </a:rPr>
              <a:t>点	</a:t>
            </a:r>
            <a:r>
              <a:rPr sz="1100">
                <a:latin typeface="宋体"/>
                <a:cs typeface="宋体"/>
              </a:rPr>
              <a:t>左</a:t>
            </a:r>
            <a:r>
              <a:rPr sz="1100" spc="-10">
                <a:latin typeface="宋体"/>
                <a:cs typeface="宋体"/>
              </a:rPr>
              <a:t>侧</a:t>
            </a:r>
            <a:r>
              <a:rPr sz="1100">
                <a:latin typeface="宋体"/>
                <a:cs typeface="宋体"/>
              </a:rPr>
              <a:t>时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0" name="object 20"/>
          <p:cNvPicPr/>
          <p:nvPr/>
        </p:nvPicPr>
        <p:blipFill>
          <a:blip r:embed="rId15"/>
          <a:stretch>
            <a:fillRect/>
          </a:stretch>
        </p:blipFill>
        <p:spPr>
          <a:xfrm>
            <a:off x="792497" y="3627120"/>
            <a:ext cx="2221015" cy="1912619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2"/>
          <a:stretch>
            <a:fillRect/>
          </a:stretch>
        </p:blipFill>
        <p:spPr>
          <a:xfrm>
            <a:off x="749503" y="5688623"/>
            <a:ext cx="76403" cy="66469"/>
          </a:xfrm>
          <a:prstGeom prst="rect">
            <a:avLst/>
          </a:prstGeom>
        </p:spPr>
      </p:pic>
      <p:sp>
        <p:nvSpPr>
          <p:cNvPr id="22" name="object 22"/>
          <p:cNvSpPr txBox="1"/>
          <p:nvPr/>
        </p:nvSpPr>
        <p:spPr>
          <a:xfrm>
            <a:off x="849883" y="5620499"/>
            <a:ext cx="445134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四</a:t>
            </a:r>
            <a:r>
              <a:rPr sz="1100" spc="-10">
                <a:latin typeface="宋体"/>
                <a:cs typeface="宋体"/>
              </a:rPr>
              <a:t>边</a:t>
            </a:r>
            <a:r>
              <a:rPr sz="1100" spc="5">
                <a:latin typeface="宋体"/>
                <a:cs typeface="宋体"/>
              </a:rPr>
              <a:t>形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3" name="object 23"/>
          <p:cNvPicPr/>
          <p:nvPr/>
        </p:nvPicPr>
        <p:blipFill>
          <a:blip r:embed="rId3"/>
          <a:stretch>
            <a:fillRect/>
          </a:stretch>
        </p:blipFill>
        <p:spPr>
          <a:xfrm>
            <a:off x="1300733" y="5659815"/>
            <a:ext cx="400050" cy="114540"/>
          </a:xfrm>
          <a:prstGeom prst="rect">
            <a:avLst/>
          </a:prstGeom>
        </p:spPr>
      </p:pic>
      <p:sp>
        <p:nvSpPr>
          <p:cNvPr id="24" name="object 24"/>
          <p:cNvSpPr txBox="1"/>
          <p:nvPr/>
        </p:nvSpPr>
        <p:spPr>
          <a:xfrm>
            <a:off x="1726183" y="5620499"/>
            <a:ext cx="5848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是</a:t>
            </a:r>
            <a:r>
              <a:rPr sz="1100" spc="-10">
                <a:latin typeface="宋体"/>
                <a:cs typeface="宋体"/>
              </a:rPr>
              <a:t>矩</a:t>
            </a:r>
            <a:r>
              <a:rPr sz="1100">
                <a:latin typeface="宋体"/>
                <a:cs typeface="宋体"/>
              </a:rPr>
              <a:t>形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5" name="object 25"/>
          <p:cNvPicPr/>
          <p:nvPr/>
        </p:nvPicPr>
        <p:blipFill>
          <a:blip r:embed="rId16"/>
          <a:stretch>
            <a:fillRect/>
          </a:stretch>
        </p:blipFill>
        <p:spPr>
          <a:xfrm>
            <a:off x="2317257" y="5659815"/>
            <a:ext cx="419428" cy="114540"/>
          </a:xfrm>
          <a:prstGeom prst="rect">
            <a:avLst/>
          </a:prstGeom>
        </p:spPr>
      </p:pic>
      <p:sp>
        <p:nvSpPr>
          <p:cNvPr id="26" name="object 26"/>
          <p:cNvSpPr txBox="1"/>
          <p:nvPr/>
        </p:nvSpPr>
        <p:spPr>
          <a:xfrm>
            <a:off x="2771648" y="562049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7" name="object 27"/>
          <p:cNvPicPr/>
          <p:nvPr/>
        </p:nvPicPr>
        <p:blipFill>
          <a:blip r:embed="rId17"/>
          <a:stretch>
            <a:fillRect/>
          </a:stretch>
        </p:blipFill>
        <p:spPr>
          <a:xfrm>
            <a:off x="739894" y="6007287"/>
            <a:ext cx="885474" cy="114540"/>
          </a:xfrm>
          <a:prstGeom prst="rect">
            <a:avLst/>
          </a:prstGeom>
        </p:spPr>
      </p:pic>
      <p:sp>
        <p:nvSpPr>
          <p:cNvPr id="28" name="object 28"/>
          <p:cNvSpPr txBox="1"/>
          <p:nvPr/>
        </p:nvSpPr>
        <p:spPr>
          <a:xfrm>
            <a:off x="1669795" y="596646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9" name="object 29"/>
          <p:cNvPicPr/>
          <p:nvPr/>
        </p:nvPicPr>
        <p:blipFill>
          <a:blip r:embed="rId18"/>
          <a:stretch>
            <a:fillRect/>
          </a:stretch>
        </p:blipFill>
        <p:spPr>
          <a:xfrm>
            <a:off x="1840229" y="6007287"/>
            <a:ext cx="542925" cy="114540"/>
          </a:xfrm>
          <a:prstGeom prst="rect">
            <a:avLst/>
          </a:prstGeom>
        </p:spPr>
      </p:pic>
      <p:sp>
        <p:nvSpPr>
          <p:cNvPr id="30" name="object 30"/>
          <p:cNvSpPr txBox="1"/>
          <p:nvPr/>
        </p:nvSpPr>
        <p:spPr>
          <a:xfrm>
            <a:off x="2418079" y="596646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1" name="object 31"/>
          <p:cNvPicPr/>
          <p:nvPr/>
        </p:nvPicPr>
        <p:blipFill>
          <a:blip r:embed="rId19"/>
          <a:stretch>
            <a:fillRect/>
          </a:stretch>
        </p:blipFill>
        <p:spPr>
          <a:xfrm>
            <a:off x="2590050" y="5998028"/>
            <a:ext cx="533738" cy="133096"/>
          </a:xfrm>
          <a:prstGeom prst="rect">
            <a:avLst/>
          </a:prstGeom>
        </p:spPr>
      </p:pic>
      <p:sp>
        <p:nvSpPr>
          <p:cNvPr id="32" name="object 32"/>
          <p:cNvSpPr txBox="1"/>
          <p:nvPr/>
        </p:nvSpPr>
        <p:spPr>
          <a:xfrm>
            <a:off x="3158744" y="596646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3" name="object 33"/>
          <p:cNvPicPr/>
          <p:nvPr/>
        </p:nvPicPr>
        <p:blipFill>
          <a:blip r:embed="rId2"/>
          <a:stretch>
            <a:fillRect/>
          </a:stretch>
        </p:blipFill>
        <p:spPr>
          <a:xfrm>
            <a:off x="749503" y="6382043"/>
            <a:ext cx="76403" cy="66469"/>
          </a:xfrm>
          <a:prstGeom prst="rect">
            <a:avLst/>
          </a:prstGeom>
        </p:spPr>
      </p:pic>
      <p:pic>
        <p:nvPicPr>
          <p:cNvPr id="34" name="object 34"/>
          <p:cNvPicPr/>
          <p:nvPr/>
        </p:nvPicPr>
        <p:blipFill>
          <a:blip r:embed="rId8"/>
          <a:stretch>
            <a:fillRect/>
          </a:stretch>
        </p:blipFill>
        <p:spPr>
          <a:xfrm>
            <a:off x="951723" y="6363775"/>
            <a:ext cx="447337" cy="104528"/>
          </a:xfrm>
          <a:prstGeom prst="rect">
            <a:avLst/>
          </a:prstGeom>
        </p:spPr>
      </p:pic>
      <p:pic>
        <p:nvPicPr>
          <p:cNvPr id="35" name="object 35"/>
          <p:cNvPicPr/>
          <p:nvPr/>
        </p:nvPicPr>
        <p:blipFill>
          <a:blip r:embed="rId20"/>
          <a:stretch>
            <a:fillRect/>
          </a:stretch>
        </p:blipFill>
        <p:spPr>
          <a:xfrm>
            <a:off x="739896" y="6660956"/>
            <a:ext cx="1323619" cy="104528"/>
          </a:xfrm>
          <a:prstGeom prst="rect">
            <a:avLst/>
          </a:prstGeom>
        </p:spPr>
      </p:pic>
      <p:pic>
        <p:nvPicPr>
          <p:cNvPr id="36" name="object 36"/>
          <p:cNvPicPr/>
          <p:nvPr/>
        </p:nvPicPr>
        <p:blipFill>
          <a:blip r:embed="rId2"/>
          <a:stretch>
            <a:fillRect/>
          </a:stretch>
        </p:blipFill>
        <p:spPr>
          <a:xfrm>
            <a:off x="749503" y="6976403"/>
            <a:ext cx="76403" cy="66469"/>
          </a:xfrm>
          <a:prstGeom prst="rect">
            <a:avLst/>
          </a:prstGeom>
        </p:spPr>
      </p:pic>
      <p:pic>
        <p:nvPicPr>
          <p:cNvPr id="37" name="object 37"/>
          <p:cNvPicPr/>
          <p:nvPr/>
        </p:nvPicPr>
        <p:blipFill>
          <a:blip r:embed="rId21"/>
          <a:stretch>
            <a:fillRect/>
          </a:stretch>
        </p:blipFill>
        <p:spPr>
          <a:xfrm>
            <a:off x="951722" y="6947595"/>
            <a:ext cx="399723" cy="114540"/>
          </a:xfrm>
          <a:prstGeom prst="rect">
            <a:avLst/>
          </a:prstGeom>
        </p:spPr>
      </p:pic>
      <p:pic>
        <p:nvPicPr>
          <p:cNvPr id="38" name="object 38"/>
          <p:cNvPicPr/>
          <p:nvPr/>
        </p:nvPicPr>
        <p:blipFill>
          <a:blip r:embed="rId22"/>
          <a:stretch>
            <a:fillRect/>
          </a:stretch>
        </p:blipFill>
        <p:spPr>
          <a:xfrm>
            <a:off x="739901" y="7266005"/>
            <a:ext cx="1524000" cy="180685"/>
          </a:xfrm>
          <a:prstGeom prst="rect">
            <a:avLst/>
          </a:prstGeom>
        </p:spPr>
      </p:pic>
      <p:pic>
        <p:nvPicPr>
          <p:cNvPr id="39" name="object 39"/>
          <p:cNvPicPr/>
          <p:nvPr/>
        </p:nvPicPr>
        <p:blipFill>
          <a:blip r:embed="rId2"/>
          <a:stretch>
            <a:fillRect/>
          </a:stretch>
        </p:blipFill>
        <p:spPr>
          <a:xfrm>
            <a:off x="749503" y="7669823"/>
            <a:ext cx="76403" cy="66469"/>
          </a:xfrm>
          <a:prstGeom prst="rect">
            <a:avLst/>
          </a:prstGeom>
        </p:spPr>
      </p:pic>
      <p:pic>
        <p:nvPicPr>
          <p:cNvPr id="40" name="object 40"/>
          <p:cNvPicPr/>
          <p:nvPr/>
        </p:nvPicPr>
        <p:blipFill>
          <a:blip r:embed="rId11"/>
          <a:stretch>
            <a:fillRect/>
          </a:stretch>
        </p:blipFill>
        <p:spPr>
          <a:xfrm>
            <a:off x="881662" y="7651556"/>
            <a:ext cx="200321" cy="104528"/>
          </a:xfrm>
          <a:prstGeom prst="rect">
            <a:avLst/>
          </a:prstGeom>
        </p:spPr>
      </p:pic>
      <p:pic>
        <p:nvPicPr>
          <p:cNvPr id="41" name="object 41"/>
          <p:cNvPicPr/>
          <p:nvPr/>
        </p:nvPicPr>
        <p:blipFill>
          <a:blip r:embed="rId10"/>
          <a:stretch>
            <a:fillRect/>
          </a:stretch>
        </p:blipFill>
        <p:spPr>
          <a:xfrm>
            <a:off x="1698522" y="7651556"/>
            <a:ext cx="247969" cy="104528"/>
          </a:xfrm>
          <a:prstGeom prst="rect">
            <a:avLst/>
          </a:prstGeom>
        </p:spPr>
      </p:pic>
      <p:sp>
        <p:nvSpPr>
          <p:cNvPr id="42" name="object 42"/>
          <p:cNvSpPr txBox="1"/>
          <p:nvPr/>
        </p:nvSpPr>
        <p:spPr>
          <a:xfrm>
            <a:off x="1107439" y="6313919"/>
            <a:ext cx="1403350" cy="14820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29565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750">
              <a:latin typeface="宋体"/>
              <a:cs typeface="宋体"/>
            </a:endParaRPr>
          </a:p>
          <a:p>
            <a:pPr marR="222885" algn="r">
              <a:lnSpc>
                <a:spcPct val="100000"/>
              </a:lnSpc>
              <a:spcBef>
                <a:spcPts val="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750">
              <a:latin typeface="宋体"/>
              <a:cs typeface="宋体"/>
            </a:endParaRPr>
          </a:p>
          <a:p>
            <a:pPr marL="291465">
              <a:lnSpc>
                <a:spcPct val="100000"/>
              </a:lnSpc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050">
              <a:latin typeface="宋体"/>
              <a:cs typeface="宋体"/>
            </a:endParaRPr>
          </a:p>
          <a:p>
            <a:pPr marR="5080" algn="r">
              <a:lnSpc>
                <a:spcPct val="100000"/>
              </a:lnSpc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865505"/>
              </a:tabLst>
            </a:pPr>
            <a:r>
              <a:rPr sz="1100">
                <a:latin typeface="宋体"/>
                <a:cs typeface="宋体"/>
              </a:rPr>
              <a:t>垂</a:t>
            </a:r>
            <a:r>
              <a:rPr sz="1100" spc="-10">
                <a:latin typeface="宋体"/>
                <a:cs typeface="宋体"/>
              </a:rPr>
              <a:t>直</a:t>
            </a:r>
            <a:r>
              <a:rPr sz="1100">
                <a:latin typeface="宋体"/>
                <a:cs typeface="宋体"/>
              </a:rPr>
              <a:t>平</a:t>
            </a:r>
            <a:r>
              <a:rPr sz="1100" spc="5">
                <a:latin typeface="宋体"/>
                <a:cs typeface="宋体"/>
              </a:rPr>
              <a:t>分	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3" name="object 43"/>
          <p:cNvPicPr/>
          <p:nvPr/>
        </p:nvPicPr>
        <p:blipFill>
          <a:blip r:embed="rId23"/>
          <a:stretch>
            <a:fillRect/>
          </a:stretch>
        </p:blipFill>
        <p:spPr>
          <a:xfrm>
            <a:off x="739901" y="7892759"/>
            <a:ext cx="1457325" cy="314018"/>
          </a:xfrm>
          <a:prstGeom prst="rect">
            <a:avLst/>
          </a:prstGeom>
        </p:spPr>
      </p:pic>
      <p:sp>
        <p:nvSpPr>
          <p:cNvPr id="44" name="object 44"/>
          <p:cNvSpPr txBox="1"/>
          <p:nvPr/>
        </p:nvSpPr>
        <p:spPr>
          <a:xfrm>
            <a:off x="2268727" y="794766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5" name="object 45"/>
          <p:cNvPicPr/>
          <p:nvPr/>
        </p:nvPicPr>
        <p:blipFill>
          <a:blip r:embed="rId24"/>
          <a:stretch>
            <a:fillRect/>
          </a:stretch>
        </p:blipFill>
        <p:spPr>
          <a:xfrm>
            <a:off x="2440694" y="7988487"/>
            <a:ext cx="752820" cy="114540"/>
          </a:xfrm>
          <a:prstGeom prst="rect">
            <a:avLst/>
          </a:prstGeom>
        </p:spPr>
      </p:pic>
      <p:sp>
        <p:nvSpPr>
          <p:cNvPr id="46" name="object 46"/>
          <p:cNvSpPr txBox="1"/>
          <p:nvPr/>
        </p:nvSpPr>
        <p:spPr>
          <a:xfrm>
            <a:off x="3237979" y="794766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7" name="object 47"/>
          <p:cNvPicPr/>
          <p:nvPr/>
        </p:nvPicPr>
        <p:blipFill>
          <a:blip r:embed="rId25"/>
          <a:stretch>
            <a:fillRect/>
          </a:stretch>
        </p:blipFill>
        <p:spPr>
          <a:xfrm>
            <a:off x="3409961" y="7997504"/>
            <a:ext cx="562310" cy="104528"/>
          </a:xfrm>
          <a:prstGeom prst="rect">
            <a:avLst/>
          </a:prstGeom>
        </p:spPr>
      </p:pic>
      <p:sp>
        <p:nvSpPr>
          <p:cNvPr id="48" name="object 48"/>
          <p:cNvSpPr txBox="1"/>
          <p:nvPr/>
        </p:nvSpPr>
        <p:spPr>
          <a:xfrm>
            <a:off x="4015219" y="794766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776719" y="829512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设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0" name="object 50"/>
          <p:cNvPicPr/>
          <p:nvPr/>
        </p:nvPicPr>
        <p:blipFill>
          <a:blip r:embed="rId26"/>
          <a:stretch>
            <a:fillRect/>
          </a:stretch>
        </p:blipFill>
        <p:spPr>
          <a:xfrm>
            <a:off x="948698" y="8334435"/>
            <a:ext cx="790922" cy="114540"/>
          </a:xfrm>
          <a:prstGeom prst="rect">
            <a:avLst/>
          </a:prstGeom>
        </p:spPr>
      </p:pic>
      <p:sp>
        <p:nvSpPr>
          <p:cNvPr id="51" name="object 51"/>
          <p:cNvSpPr txBox="1"/>
          <p:nvPr/>
        </p:nvSpPr>
        <p:spPr>
          <a:xfrm>
            <a:off x="1784095" y="829512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2" name="object 52"/>
          <p:cNvPicPr/>
          <p:nvPr/>
        </p:nvPicPr>
        <p:blipFill>
          <a:blip r:embed="rId27"/>
          <a:stretch>
            <a:fillRect/>
          </a:stretch>
        </p:blipFill>
        <p:spPr>
          <a:xfrm>
            <a:off x="739906" y="8631615"/>
            <a:ext cx="1486255" cy="114540"/>
          </a:xfrm>
          <a:prstGeom prst="rect">
            <a:avLst/>
          </a:prstGeom>
        </p:spPr>
      </p:pic>
      <p:pic>
        <p:nvPicPr>
          <p:cNvPr id="53" name="object 53"/>
          <p:cNvPicPr/>
          <p:nvPr/>
        </p:nvPicPr>
        <p:blipFill>
          <a:blip r:embed="rId28"/>
          <a:stretch>
            <a:fillRect/>
          </a:stretch>
        </p:blipFill>
        <p:spPr>
          <a:xfrm>
            <a:off x="739907" y="8925686"/>
            <a:ext cx="1152876" cy="133350"/>
          </a:xfrm>
          <a:prstGeom prst="rect">
            <a:avLst/>
          </a:prstGeom>
        </p:spPr>
      </p:pic>
      <p:pic>
        <p:nvPicPr>
          <p:cNvPr id="54" name="object 54"/>
          <p:cNvPicPr/>
          <p:nvPr/>
        </p:nvPicPr>
        <p:blipFill>
          <a:blip r:embed="rId29"/>
          <a:stretch>
            <a:fillRect/>
          </a:stretch>
        </p:blipFill>
        <p:spPr>
          <a:xfrm>
            <a:off x="739894" y="9228924"/>
            <a:ext cx="914051" cy="209260"/>
          </a:xfrm>
          <a:prstGeom prst="rect">
            <a:avLst/>
          </a:prstGeom>
        </p:spPr>
      </p:pic>
      <p:sp>
        <p:nvSpPr>
          <p:cNvPr id="55" name="object 55"/>
          <p:cNvSpPr txBox="1"/>
          <p:nvPr/>
        </p:nvSpPr>
        <p:spPr>
          <a:xfrm>
            <a:off x="1163827" y="8592299"/>
            <a:ext cx="1299845" cy="12338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750">
              <a:latin typeface="宋体"/>
              <a:cs typeface="宋体"/>
            </a:endParaRPr>
          </a:p>
          <a:p>
            <a:pPr marL="803275">
              <a:lnSpc>
                <a:spcPct val="100000"/>
              </a:lnSpc>
              <a:spcBef>
                <a:spcPts val="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050">
              <a:latin typeface="宋体"/>
              <a:cs typeface="宋体"/>
            </a:endParaRPr>
          </a:p>
          <a:p>
            <a:pPr marR="38100" algn="ctr">
              <a:lnSpc>
                <a:spcPct val="100000"/>
              </a:lnSpc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6" name="object 56"/>
          <p:cNvPicPr/>
          <p:nvPr/>
        </p:nvPicPr>
        <p:blipFill>
          <a:blip r:embed="rId30"/>
          <a:stretch>
            <a:fillRect/>
          </a:stretch>
        </p:blipFill>
        <p:spPr>
          <a:xfrm>
            <a:off x="739901" y="9576779"/>
            <a:ext cx="390524" cy="31401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39891" y="760439"/>
            <a:ext cx="618785" cy="314018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403096" y="81533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739904" y="1180323"/>
            <a:ext cx="2581634" cy="437819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3440684" y="131063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739912" y="1837508"/>
            <a:ext cx="648045" cy="133096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421383" y="180593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8" name="object 8"/>
          <p:cNvPicPr/>
          <p:nvPr/>
        </p:nvPicPr>
        <p:blipFill>
          <a:blip r:embed="rId5"/>
          <a:stretch>
            <a:fillRect/>
          </a:stretch>
        </p:blipFill>
        <p:spPr>
          <a:xfrm>
            <a:off x="739901" y="2192715"/>
            <a:ext cx="1095375" cy="114540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1887727" y="215339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0" name="object 10"/>
          <p:cNvPicPr/>
          <p:nvPr/>
        </p:nvPicPr>
        <p:blipFill>
          <a:blip r:embed="rId6"/>
          <a:stretch>
            <a:fillRect/>
          </a:stretch>
        </p:blipFill>
        <p:spPr>
          <a:xfrm>
            <a:off x="2059685" y="2192715"/>
            <a:ext cx="981075" cy="114540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3094735" y="215339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2" name="object 12"/>
          <p:cNvPicPr/>
          <p:nvPr/>
        </p:nvPicPr>
        <p:blipFill>
          <a:blip r:embed="rId7"/>
          <a:stretch>
            <a:fillRect/>
          </a:stretch>
        </p:blipFill>
        <p:spPr>
          <a:xfrm>
            <a:off x="739901" y="2502069"/>
            <a:ext cx="1381125" cy="190782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8"/>
          <a:stretch>
            <a:fillRect/>
          </a:stretch>
        </p:blipFill>
        <p:spPr>
          <a:xfrm>
            <a:off x="739892" y="2886135"/>
            <a:ext cx="666403" cy="114540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9"/>
          <a:stretch>
            <a:fillRect/>
          </a:stretch>
        </p:blipFill>
        <p:spPr>
          <a:xfrm>
            <a:off x="739906" y="3137879"/>
            <a:ext cx="1524356" cy="314018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10"/>
          <a:stretch>
            <a:fillRect/>
          </a:stretch>
        </p:blipFill>
        <p:spPr>
          <a:xfrm>
            <a:off x="1088861" y="3611081"/>
            <a:ext cx="142602" cy="142602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11"/>
          <a:stretch>
            <a:fillRect/>
          </a:stretch>
        </p:blipFill>
        <p:spPr>
          <a:xfrm>
            <a:off x="1707605" y="3638863"/>
            <a:ext cx="152109" cy="104528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12"/>
          <a:stretch>
            <a:fillRect/>
          </a:stretch>
        </p:blipFill>
        <p:spPr>
          <a:xfrm>
            <a:off x="2187657" y="3638863"/>
            <a:ext cx="114031" cy="104528"/>
          </a:xfrm>
          <a:prstGeom prst="rect">
            <a:avLst/>
          </a:prstGeom>
        </p:spPr>
      </p:pic>
      <p:sp>
        <p:nvSpPr>
          <p:cNvPr id="18" name="object 18"/>
          <p:cNvSpPr txBox="1"/>
          <p:nvPr/>
        </p:nvSpPr>
        <p:spPr>
          <a:xfrm>
            <a:off x="776719" y="2499360"/>
            <a:ext cx="2125980" cy="1283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R="548640" algn="r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00">
              <a:latin typeface="宋体"/>
              <a:cs typeface="宋体"/>
            </a:endParaRPr>
          </a:p>
          <a:p>
            <a:pPr marL="676910">
              <a:lnSpc>
                <a:spcPct val="100000"/>
              </a:lnSpc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050">
              <a:latin typeface="宋体"/>
              <a:cs typeface="宋体"/>
            </a:endParaRPr>
          </a:p>
          <a:p>
            <a:pPr marR="405765" algn="r">
              <a:lnSpc>
                <a:spcPct val="100000"/>
              </a:lnSpc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492125"/>
                <a:tab pos="1111250"/>
                <a:tab pos="1553210"/>
              </a:tabLst>
            </a:pPr>
            <a:r>
              <a:rPr sz="1100">
                <a:latin typeface="宋体"/>
                <a:cs typeface="宋体"/>
              </a:rPr>
              <a:t>如</a:t>
            </a:r>
            <a:r>
              <a:rPr sz="1100" spc="5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	，</a:t>
            </a:r>
            <a:r>
              <a:rPr sz="1100" spc="-10">
                <a:latin typeface="宋体"/>
                <a:cs typeface="宋体"/>
              </a:rPr>
              <a:t>当</a:t>
            </a:r>
            <a:r>
              <a:rPr sz="1100" spc="5">
                <a:latin typeface="宋体"/>
                <a:cs typeface="宋体"/>
              </a:rPr>
              <a:t>点</a:t>
            </a:r>
            <a:r>
              <a:rPr sz="1100">
                <a:latin typeface="宋体"/>
                <a:cs typeface="宋体"/>
              </a:rPr>
              <a:t>	在</a:t>
            </a:r>
            <a:r>
              <a:rPr sz="1100" spc="5">
                <a:latin typeface="宋体"/>
                <a:cs typeface="宋体"/>
              </a:rPr>
              <a:t>点</a:t>
            </a:r>
            <a:r>
              <a:rPr sz="1100">
                <a:latin typeface="宋体"/>
                <a:cs typeface="宋体"/>
              </a:rPr>
              <a:t>	右</a:t>
            </a:r>
            <a:r>
              <a:rPr sz="1100" spc="-10">
                <a:latin typeface="宋体"/>
                <a:cs typeface="宋体"/>
              </a:rPr>
              <a:t>侧</a:t>
            </a:r>
            <a:r>
              <a:rPr sz="1100">
                <a:latin typeface="宋体"/>
                <a:cs typeface="宋体"/>
              </a:rPr>
              <a:t>时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9" name="object 19"/>
          <p:cNvPicPr/>
          <p:nvPr/>
        </p:nvPicPr>
        <p:blipFill>
          <a:blip r:embed="rId13"/>
          <a:stretch>
            <a:fillRect/>
          </a:stretch>
        </p:blipFill>
        <p:spPr>
          <a:xfrm>
            <a:off x="720851" y="3909060"/>
            <a:ext cx="2083308" cy="1743456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14"/>
          <a:stretch>
            <a:fillRect/>
          </a:stretch>
        </p:blipFill>
        <p:spPr>
          <a:xfrm>
            <a:off x="749503" y="5787683"/>
            <a:ext cx="76403" cy="66469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15"/>
          <a:stretch>
            <a:fillRect/>
          </a:stretch>
        </p:blipFill>
        <p:spPr>
          <a:xfrm>
            <a:off x="951723" y="5769416"/>
            <a:ext cx="447337" cy="104528"/>
          </a:xfrm>
          <a:prstGeom prst="rect">
            <a:avLst/>
          </a:prstGeom>
        </p:spPr>
      </p:pic>
      <p:sp>
        <p:nvSpPr>
          <p:cNvPr id="22" name="object 22"/>
          <p:cNvSpPr txBox="1"/>
          <p:nvPr/>
        </p:nvSpPr>
        <p:spPr>
          <a:xfrm>
            <a:off x="1424419" y="571955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3" name="object 23"/>
          <p:cNvPicPr/>
          <p:nvPr/>
        </p:nvPicPr>
        <p:blipFill>
          <a:blip r:embed="rId16"/>
          <a:stretch>
            <a:fillRect/>
          </a:stretch>
        </p:blipFill>
        <p:spPr>
          <a:xfrm>
            <a:off x="1596404" y="5758875"/>
            <a:ext cx="428961" cy="114540"/>
          </a:xfrm>
          <a:prstGeom prst="rect">
            <a:avLst/>
          </a:prstGeom>
        </p:spPr>
      </p:pic>
      <p:sp>
        <p:nvSpPr>
          <p:cNvPr id="24" name="object 24"/>
          <p:cNvSpPr txBox="1"/>
          <p:nvPr/>
        </p:nvSpPr>
        <p:spPr>
          <a:xfrm>
            <a:off x="2050795" y="571955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5" name="object 25"/>
          <p:cNvPicPr/>
          <p:nvPr/>
        </p:nvPicPr>
        <p:blipFill>
          <a:blip r:embed="rId17"/>
          <a:stretch>
            <a:fillRect/>
          </a:stretch>
        </p:blipFill>
        <p:spPr>
          <a:xfrm>
            <a:off x="739896" y="6056055"/>
            <a:ext cx="1323619" cy="114540"/>
          </a:xfrm>
          <a:prstGeom prst="rect">
            <a:avLst/>
          </a:prstGeom>
        </p:spPr>
      </p:pic>
      <p:sp>
        <p:nvSpPr>
          <p:cNvPr id="26" name="object 26"/>
          <p:cNvSpPr txBox="1"/>
          <p:nvPr/>
        </p:nvSpPr>
        <p:spPr>
          <a:xfrm>
            <a:off x="1386319" y="6016739"/>
            <a:ext cx="906780" cy="4914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7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7" name="object 27"/>
          <p:cNvPicPr/>
          <p:nvPr/>
        </p:nvPicPr>
        <p:blipFill>
          <a:blip r:embed="rId14"/>
          <a:stretch>
            <a:fillRect/>
          </a:stretch>
        </p:blipFill>
        <p:spPr>
          <a:xfrm>
            <a:off x="749503" y="6382043"/>
            <a:ext cx="76403" cy="66469"/>
          </a:xfrm>
          <a:prstGeom prst="rect">
            <a:avLst/>
          </a:prstGeom>
        </p:spPr>
      </p:pic>
      <p:pic>
        <p:nvPicPr>
          <p:cNvPr id="28" name="object 28"/>
          <p:cNvPicPr/>
          <p:nvPr/>
        </p:nvPicPr>
        <p:blipFill>
          <a:blip r:embed="rId18"/>
          <a:stretch>
            <a:fillRect/>
          </a:stretch>
        </p:blipFill>
        <p:spPr>
          <a:xfrm>
            <a:off x="951722" y="6353235"/>
            <a:ext cx="399723" cy="114540"/>
          </a:xfrm>
          <a:prstGeom prst="rect">
            <a:avLst/>
          </a:prstGeom>
        </p:spPr>
      </p:pic>
      <p:pic>
        <p:nvPicPr>
          <p:cNvPr id="29" name="object 29"/>
          <p:cNvPicPr/>
          <p:nvPr/>
        </p:nvPicPr>
        <p:blipFill>
          <a:blip r:embed="rId19"/>
          <a:stretch>
            <a:fillRect/>
          </a:stretch>
        </p:blipFill>
        <p:spPr>
          <a:xfrm>
            <a:off x="739899" y="6662589"/>
            <a:ext cx="2342790" cy="190782"/>
          </a:xfrm>
          <a:prstGeom prst="rect">
            <a:avLst/>
          </a:prstGeom>
        </p:spPr>
      </p:pic>
      <p:sp>
        <p:nvSpPr>
          <p:cNvPr id="30" name="object 30"/>
          <p:cNvSpPr txBox="1"/>
          <p:nvPr/>
        </p:nvSpPr>
        <p:spPr>
          <a:xfrm>
            <a:off x="2450083" y="6659880"/>
            <a:ext cx="909955" cy="6896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9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1" name="object 31"/>
          <p:cNvPicPr/>
          <p:nvPr/>
        </p:nvPicPr>
        <p:blipFill>
          <a:blip r:embed="rId20"/>
          <a:stretch>
            <a:fillRect/>
          </a:stretch>
        </p:blipFill>
        <p:spPr>
          <a:xfrm>
            <a:off x="739906" y="7072477"/>
            <a:ext cx="1638658" cy="352111"/>
          </a:xfrm>
          <a:prstGeom prst="rect">
            <a:avLst/>
          </a:prstGeom>
        </p:spPr>
      </p:pic>
      <p:sp>
        <p:nvSpPr>
          <p:cNvPr id="32" name="object 32"/>
          <p:cNvSpPr txBox="1"/>
          <p:nvPr/>
        </p:nvSpPr>
        <p:spPr>
          <a:xfrm>
            <a:off x="776719" y="765048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设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3" name="object 33"/>
          <p:cNvPicPr/>
          <p:nvPr/>
        </p:nvPicPr>
        <p:blipFill>
          <a:blip r:embed="rId21"/>
          <a:stretch>
            <a:fillRect/>
          </a:stretch>
        </p:blipFill>
        <p:spPr>
          <a:xfrm>
            <a:off x="948689" y="7682048"/>
            <a:ext cx="790574" cy="142602"/>
          </a:xfrm>
          <a:prstGeom prst="rect">
            <a:avLst/>
          </a:prstGeom>
        </p:spPr>
      </p:pic>
      <p:sp>
        <p:nvSpPr>
          <p:cNvPr id="34" name="object 34"/>
          <p:cNvSpPr txBox="1"/>
          <p:nvPr/>
        </p:nvSpPr>
        <p:spPr>
          <a:xfrm>
            <a:off x="1793239" y="765048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5" name="object 35"/>
          <p:cNvPicPr/>
          <p:nvPr/>
        </p:nvPicPr>
        <p:blipFill>
          <a:blip r:embed="rId22"/>
          <a:stretch>
            <a:fillRect/>
          </a:stretch>
        </p:blipFill>
        <p:spPr>
          <a:xfrm>
            <a:off x="739901" y="8078289"/>
            <a:ext cx="1485900" cy="142602"/>
          </a:xfrm>
          <a:prstGeom prst="rect">
            <a:avLst/>
          </a:prstGeom>
        </p:spPr>
      </p:pic>
      <p:pic>
        <p:nvPicPr>
          <p:cNvPr id="36" name="object 36"/>
          <p:cNvPicPr/>
          <p:nvPr/>
        </p:nvPicPr>
        <p:blipFill>
          <a:blip r:embed="rId23"/>
          <a:stretch>
            <a:fillRect/>
          </a:stretch>
        </p:blipFill>
        <p:spPr>
          <a:xfrm>
            <a:off x="739907" y="8430386"/>
            <a:ext cx="1152876" cy="133350"/>
          </a:xfrm>
          <a:prstGeom prst="rect">
            <a:avLst/>
          </a:prstGeom>
        </p:spPr>
      </p:pic>
      <p:pic>
        <p:nvPicPr>
          <p:cNvPr id="37" name="object 37"/>
          <p:cNvPicPr/>
          <p:nvPr/>
        </p:nvPicPr>
        <p:blipFill>
          <a:blip r:embed="rId24"/>
          <a:stretch>
            <a:fillRect/>
          </a:stretch>
        </p:blipFill>
        <p:spPr>
          <a:xfrm>
            <a:off x="739909" y="8733624"/>
            <a:ext cx="943327" cy="209260"/>
          </a:xfrm>
          <a:prstGeom prst="rect">
            <a:avLst/>
          </a:prstGeom>
        </p:spPr>
      </p:pic>
      <p:pic>
        <p:nvPicPr>
          <p:cNvPr id="38" name="object 38"/>
          <p:cNvPicPr/>
          <p:nvPr/>
        </p:nvPicPr>
        <p:blipFill>
          <a:blip r:embed="rId25"/>
          <a:stretch>
            <a:fillRect/>
          </a:stretch>
        </p:blipFill>
        <p:spPr>
          <a:xfrm>
            <a:off x="739885" y="9081479"/>
            <a:ext cx="371144" cy="314018"/>
          </a:xfrm>
          <a:prstGeom prst="rect">
            <a:avLst/>
          </a:prstGeom>
        </p:spPr>
      </p:pic>
      <p:pic>
        <p:nvPicPr>
          <p:cNvPr id="39" name="object 39"/>
          <p:cNvPicPr/>
          <p:nvPr/>
        </p:nvPicPr>
        <p:blipFill>
          <a:blip r:embed="rId26"/>
          <a:stretch>
            <a:fillRect/>
          </a:stretch>
        </p:blipFill>
        <p:spPr>
          <a:xfrm>
            <a:off x="739912" y="9477719"/>
            <a:ext cx="609943" cy="314018"/>
          </a:xfrm>
          <a:prstGeom prst="rect">
            <a:avLst/>
          </a:prstGeom>
        </p:spPr>
      </p:pic>
      <p:sp>
        <p:nvSpPr>
          <p:cNvPr id="40" name="object 40"/>
          <p:cNvSpPr txBox="1"/>
          <p:nvPr/>
        </p:nvSpPr>
        <p:spPr>
          <a:xfrm>
            <a:off x="1136396" y="8046720"/>
            <a:ext cx="1336675" cy="16802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00">
              <a:latin typeface="宋体"/>
              <a:cs typeface="宋体"/>
            </a:endParaRPr>
          </a:p>
          <a:p>
            <a:pPr marL="830580">
              <a:lnSpc>
                <a:spcPct val="100000"/>
              </a:lnSpc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050">
              <a:latin typeface="宋体"/>
              <a:cs typeface="宋体"/>
            </a:endParaRPr>
          </a:p>
          <a:p>
            <a:pPr marL="8890" algn="ctr">
              <a:lnSpc>
                <a:spcPct val="100000"/>
              </a:lnSpc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400">
              <a:latin typeface="宋体"/>
              <a:cs typeface="宋体"/>
            </a:endParaRPr>
          </a:p>
          <a:p>
            <a:pPr marL="259079">
              <a:lnSpc>
                <a:spcPct val="100000"/>
              </a:lnSpc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39901" y="755504"/>
            <a:ext cx="2847975" cy="504493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716528" y="91440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739901" y="1426057"/>
            <a:ext cx="1752600" cy="352111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2573527" y="150876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76719" y="2103120"/>
            <a:ext cx="72517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综</a:t>
            </a:r>
            <a:r>
              <a:rPr sz="1100" spc="-10">
                <a:latin typeface="宋体"/>
                <a:cs typeface="宋体"/>
              </a:rPr>
              <a:t>上</a:t>
            </a:r>
            <a:r>
              <a:rPr sz="1100">
                <a:latin typeface="宋体"/>
                <a:cs typeface="宋体"/>
              </a:rPr>
              <a:t>所述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7" name="object 7"/>
          <p:cNvPicPr/>
          <p:nvPr/>
        </p:nvPicPr>
        <p:blipFill>
          <a:blip r:embed="rId4"/>
          <a:stretch>
            <a:fillRect/>
          </a:stretch>
        </p:blipFill>
        <p:spPr>
          <a:xfrm>
            <a:off x="1508010" y="2048219"/>
            <a:ext cx="505167" cy="314018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2037079" y="210312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或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9" name="object 9"/>
          <p:cNvPicPr/>
          <p:nvPr/>
        </p:nvPicPr>
        <p:blipFill>
          <a:blip r:embed="rId5"/>
          <a:stretch>
            <a:fillRect/>
          </a:stretch>
        </p:blipFill>
        <p:spPr>
          <a:xfrm>
            <a:off x="2209059" y="2020417"/>
            <a:ext cx="276540" cy="352111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2511044" y="2103120"/>
            <a:ext cx="6096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</p:txBody>
      </p:sp>
      <p:pic>
        <p:nvPicPr>
          <p:cNvPr id="11" name="object 11"/>
          <p:cNvPicPr/>
          <p:nvPr/>
        </p:nvPicPr>
        <p:blipFill>
          <a:blip r:embed="rId6"/>
          <a:stretch>
            <a:fillRect/>
          </a:stretch>
        </p:blipFill>
        <p:spPr>
          <a:xfrm>
            <a:off x="1507961" y="2642579"/>
            <a:ext cx="152109" cy="314018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776719" y="2697480"/>
            <a:ext cx="106489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911225"/>
              </a:tabLst>
            </a:pPr>
            <a:r>
              <a:rPr sz="1100">
                <a:latin typeface="宋体"/>
                <a:cs typeface="宋体"/>
              </a:rPr>
              <a:t>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案为</a:t>
            </a:r>
            <a:r>
              <a:rPr sz="1100" spc="5">
                <a:latin typeface="宋体"/>
                <a:cs typeface="宋体"/>
              </a:rPr>
              <a:t>：</a:t>
            </a:r>
            <a:r>
              <a:rPr sz="1100">
                <a:latin typeface="宋体"/>
                <a:cs typeface="宋体"/>
              </a:rPr>
              <a:t>	</a:t>
            </a:r>
            <a:r>
              <a:rPr sz="1100" spc="5">
                <a:latin typeface="宋体"/>
                <a:cs typeface="宋体"/>
              </a:rPr>
              <a:t>或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3" name="object 13"/>
          <p:cNvPicPr/>
          <p:nvPr/>
        </p:nvPicPr>
        <p:blipFill>
          <a:blip r:embed="rId5"/>
          <a:stretch>
            <a:fillRect/>
          </a:stretch>
        </p:blipFill>
        <p:spPr>
          <a:xfrm>
            <a:off x="1847871" y="2614777"/>
            <a:ext cx="276540" cy="352111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2148319" y="2697480"/>
            <a:ext cx="6096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</p:txBody>
      </p:sp>
      <p:pic>
        <p:nvPicPr>
          <p:cNvPr id="15" name="object 15"/>
          <p:cNvPicPr/>
          <p:nvPr/>
        </p:nvPicPr>
        <p:blipFill>
          <a:blip r:embed="rId7"/>
          <a:stretch>
            <a:fillRect/>
          </a:stretch>
        </p:blipFill>
        <p:spPr>
          <a:xfrm>
            <a:off x="4416552" y="3502152"/>
            <a:ext cx="829055" cy="181355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8"/>
          <a:stretch>
            <a:fillRect/>
          </a:stretch>
        </p:blipFill>
        <p:spPr>
          <a:xfrm>
            <a:off x="6482334" y="3517392"/>
            <a:ext cx="581025" cy="152400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9"/>
          <a:stretch>
            <a:fillRect/>
          </a:stretch>
        </p:blipFill>
        <p:spPr>
          <a:xfrm>
            <a:off x="1018749" y="3913632"/>
            <a:ext cx="114031" cy="152400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9"/>
          <a:stretch>
            <a:fillRect/>
          </a:stretch>
        </p:blipFill>
        <p:spPr>
          <a:xfrm>
            <a:off x="1590249" y="3913632"/>
            <a:ext cx="114031" cy="152400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10"/>
          <a:stretch>
            <a:fillRect/>
          </a:stretch>
        </p:blipFill>
        <p:spPr>
          <a:xfrm>
            <a:off x="1892058" y="3913632"/>
            <a:ext cx="495635" cy="152400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11"/>
          <a:stretch>
            <a:fillRect/>
          </a:stretch>
        </p:blipFill>
        <p:spPr>
          <a:xfrm>
            <a:off x="2873457" y="3923157"/>
            <a:ext cx="114031" cy="142875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11"/>
          <a:stretch>
            <a:fillRect/>
          </a:stretch>
        </p:blipFill>
        <p:spPr>
          <a:xfrm>
            <a:off x="3444957" y="3923157"/>
            <a:ext cx="114031" cy="142875"/>
          </a:xfrm>
          <a:prstGeom prst="rect">
            <a:avLst/>
          </a:prstGeom>
        </p:spPr>
      </p:pic>
      <p:pic>
        <p:nvPicPr>
          <p:cNvPr id="22" name="object 22"/>
          <p:cNvPicPr/>
          <p:nvPr/>
        </p:nvPicPr>
        <p:blipFill>
          <a:blip r:embed="rId12"/>
          <a:stretch>
            <a:fillRect/>
          </a:stretch>
        </p:blipFill>
        <p:spPr>
          <a:xfrm>
            <a:off x="3745219" y="3913632"/>
            <a:ext cx="628305" cy="152400"/>
          </a:xfrm>
          <a:prstGeom prst="rect">
            <a:avLst/>
          </a:prstGeom>
        </p:spPr>
      </p:pic>
      <p:pic>
        <p:nvPicPr>
          <p:cNvPr id="23" name="object 23"/>
          <p:cNvPicPr/>
          <p:nvPr/>
        </p:nvPicPr>
        <p:blipFill>
          <a:blip r:embed="rId13"/>
          <a:stretch>
            <a:fillRect/>
          </a:stretch>
        </p:blipFill>
        <p:spPr>
          <a:xfrm>
            <a:off x="4720590" y="3913632"/>
            <a:ext cx="133350" cy="152400"/>
          </a:xfrm>
          <a:prstGeom prst="rect">
            <a:avLst/>
          </a:prstGeom>
        </p:spPr>
      </p:pic>
      <p:pic>
        <p:nvPicPr>
          <p:cNvPr id="24" name="object 24"/>
          <p:cNvPicPr/>
          <p:nvPr/>
        </p:nvPicPr>
        <p:blipFill>
          <a:blip r:embed="rId13"/>
          <a:stretch>
            <a:fillRect/>
          </a:stretch>
        </p:blipFill>
        <p:spPr>
          <a:xfrm>
            <a:off x="5321046" y="3913632"/>
            <a:ext cx="133350" cy="152400"/>
          </a:xfrm>
          <a:prstGeom prst="rect">
            <a:avLst/>
          </a:prstGeom>
        </p:spPr>
      </p:pic>
      <p:pic>
        <p:nvPicPr>
          <p:cNvPr id="25" name="object 25"/>
          <p:cNvPicPr/>
          <p:nvPr/>
        </p:nvPicPr>
        <p:blipFill>
          <a:blip r:embed="rId14"/>
          <a:stretch>
            <a:fillRect/>
          </a:stretch>
        </p:blipFill>
        <p:spPr>
          <a:xfrm>
            <a:off x="5650241" y="3913632"/>
            <a:ext cx="533738" cy="152400"/>
          </a:xfrm>
          <a:prstGeom prst="rect">
            <a:avLst/>
          </a:prstGeom>
        </p:spPr>
      </p:pic>
      <p:pic>
        <p:nvPicPr>
          <p:cNvPr id="26" name="object 26"/>
          <p:cNvPicPr/>
          <p:nvPr/>
        </p:nvPicPr>
        <p:blipFill>
          <a:blip r:embed="rId15"/>
          <a:stretch>
            <a:fillRect/>
          </a:stretch>
        </p:blipFill>
        <p:spPr>
          <a:xfrm>
            <a:off x="6669785" y="3923157"/>
            <a:ext cx="133350" cy="142875"/>
          </a:xfrm>
          <a:prstGeom prst="rect">
            <a:avLst/>
          </a:prstGeom>
        </p:spPr>
      </p:pic>
      <p:pic>
        <p:nvPicPr>
          <p:cNvPr id="27" name="object 27"/>
          <p:cNvPicPr/>
          <p:nvPr/>
        </p:nvPicPr>
        <p:blipFill>
          <a:blip r:embed="rId15"/>
          <a:stretch>
            <a:fillRect/>
          </a:stretch>
        </p:blipFill>
        <p:spPr>
          <a:xfrm>
            <a:off x="878586" y="4319397"/>
            <a:ext cx="133350" cy="142875"/>
          </a:xfrm>
          <a:prstGeom prst="rect">
            <a:avLst/>
          </a:prstGeom>
        </p:spPr>
      </p:pic>
      <p:pic>
        <p:nvPicPr>
          <p:cNvPr id="28" name="object 28"/>
          <p:cNvPicPr/>
          <p:nvPr/>
        </p:nvPicPr>
        <p:blipFill>
          <a:blip r:embed="rId16"/>
          <a:stretch>
            <a:fillRect/>
          </a:stretch>
        </p:blipFill>
        <p:spPr>
          <a:xfrm>
            <a:off x="1209304" y="4309872"/>
            <a:ext cx="638515" cy="152400"/>
          </a:xfrm>
          <a:prstGeom prst="rect">
            <a:avLst/>
          </a:prstGeom>
        </p:spPr>
      </p:pic>
      <p:pic>
        <p:nvPicPr>
          <p:cNvPr id="29" name="object 29"/>
          <p:cNvPicPr/>
          <p:nvPr/>
        </p:nvPicPr>
        <p:blipFill>
          <a:blip r:embed="rId17"/>
          <a:stretch>
            <a:fillRect/>
          </a:stretch>
        </p:blipFill>
        <p:spPr>
          <a:xfrm>
            <a:off x="2202982" y="4309872"/>
            <a:ext cx="133630" cy="152400"/>
          </a:xfrm>
          <a:prstGeom prst="rect">
            <a:avLst/>
          </a:prstGeom>
        </p:spPr>
      </p:pic>
      <p:pic>
        <p:nvPicPr>
          <p:cNvPr id="30" name="object 30"/>
          <p:cNvPicPr/>
          <p:nvPr/>
        </p:nvPicPr>
        <p:blipFill>
          <a:blip r:embed="rId17"/>
          <a:stretch>
            <a:fillRect/>
          </a:stretch>
        </p:blipFill>
        <p:spPr>
          <a:xfrm>
            <a:off x="2801914" y="4309872"/>
            <a:ext cx="133630" cy="152400"/>
          </a:xfrm>
          <a:prstGeom prst="rect">
            <a:avLst/>
          </a:prstGeom>
        </p:spPr>
      </p:pic>
      <p:pic>
        <p:nvPicPr>
          <p:cNvPr id="31" name="object 31"/>
          <p:cNvPicPr/>
          <p:nvPr/>
        </p:nvPicPr>
        <p:blipFill>
          <a:blip r:embed="rId18"/>
          <a:stretch>
            <a:fillRect/>
          </a:stretch>
        </p:blipFill>
        <p:spPr>
          <a:xfrm>
            <a:off x="3121901" y="4309872"/>
            <a:ext cx="514012" cy="152400"/>
          </a:xfrm>
          <a:prstGeom prst="rect">
            <a:avLst/>
          </a:prstGeom>
        </p:spPr>
      </p:pic>
      <p:pic>
        <p:nvPicPr>
          <p:cNvPr id="32" name="object 32"/>
          <p:cNvPicPr/>
          <p:nvPr/>
        </p:nvPicPr>
        <p:blipFill>
          <a:blip r:embed="rId19"/>
          <a:stretch>
            <a:fillRect/>
          </a:stretch>
        </p:blipFill>
        <p:spPr>
          <a:xfrm>
            <a:off x="4123221" y="4319397"/>
            <a:ext cx="133630" cy="142875"/>
          </a:xfrm>
          <a:prstGeom prst="rect">
            <a:avLst/>
          </a:prstGeom>
        </p:spPr>
      </p:pic>
      <p:pic>
        <p:nvPicPr>
          <p:cNvPr id="33" name="object 33"/>
          <p:cNvPicPr/>
          <p:nvPr/>
        </p:nvPicPr>
        <p:blipFill>
          <a:blip r:embed="rId20"/>
          <a:stretch>
            <a:fillRect/>
          </a:stretch>
        </p:blipFill>
        <p:spPr>
          <a:xfrm>
            <a:off x="6537174" y="4309872"/>
            <a:ext cx="256863" cy="152400"/>
          </a:xfrm>
          <a:prstGeom prst="rect">
            <a:avLst/>
          </a:prstGeom>
        </p:spPr>
      </p:pic>
      <p:sp>
        <p:nvSpPr>
          <p:cNvPr id="34" name="object 34"/>
          <p:cNvSpPr txBox="1"/>
          <p:nvPr/>
        </p:nvSpPr>
        <p:spPr>
          <a:xfrm>
            <a:off x="6819379" y="4282440"/>
            <a:ext cx="30607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的</a:t>
            </a:r>
            <a:r>
              <a:rPr sz="1100" spc="5">
                <a:latin typeface="宋体"/>
                <a:cs typeface="宋体"/>
              </a:rPr>
              <a:t>坐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06627" y="3489960"/>
            <a:ext cx="6419215" cy="13341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4538345"/>
              </a:tabLst>
            </a:pPr>
            <a:r>
              <a:rPr sz="1575" spc="-262" baseline="2645">
                <a:latin typeface="Calibri"/>
                <a:cs typeface="Calibri"/>
              </a:rPr>
              <a:t>17</a:t>
            </a:r>
            <a:r>
              <a:rPr sz="1050" spc="-175">
                <a:latin typeface="宋体"/>
                <a:cs typeface="宋体"/>
              </a:rPr>
              <a:t>．</a:t>
            </a:r>
            <a:r>
              <a:rPr sz="1100">
                <a:latin typeface="宋体"/>
                <a:cs typeface="宋体"/>
              </a:rPr>
              <a:t>如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 spc="-55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在</a:t>
            </a:r>
            <a:r>
              <a:rPr sz="1100" spc="-10">
                <a:latin typeface="宋体"/>
                <a:cs typeface="宋体"/>
              </a:rPr>
              <a:t>平</a:t>
            </a:r>
            <a:r>
              <a:rPr sz="1100">
                <a:latin typeface="宋体"/>
                <a:cs typeface="宋体"/>
              </a:rPr>
              <a:t>面直</a:t>
            </a:r>
            <a:r>
              <a:rPr sz="1100" spc="-10">
                <a:latin typeface="宋体"/>
                <a:cs typeface="宋体"/>
              </a:rPr>
              <a:t>角</a:t>
            </a:r>
            <a:r>
              <a:rPr sz="1100">
                <a:latin typeface="宋体"/>
                <a:cs typeface="宋体"/>
              </a:rPr>
              <a:t>坐标</a:t>
            </a:r>
            <a:r>
              <a:rPr sz="1100" spc="-10">
                <a:latin typeface="宋体"/>
                <a:cs typeface="宋体"/>
              </a:rPr>
              <a:t>系</a:t>
            </a:r>
            <a:r>
              <a:rPr sz="1100">
                <a:latin typeface="宋体"/>
                <a:cs typeface="宋体"/>
              </a:rPr>
              <a:t>中</a:t>
            </a:r>
            <a:r>
              <a:rPr sz="1100" spc="-550">
                <a:latin typeface="宋体"/>
                <a:cs typeface="宋体"/>
              </a:rPr>
              <a:t>，</a:t>
            </a:r>
            <a:r>
              <a:rPr sz="1100" spc="5">
                <a:latin typeface="宋体"/>
                <a:cs typeface="宋体"/>
              </a:rPr>
              <a:t>点</a:t>
            </a:r>
            <a:r>
              <a:rPr sz="1100" spc="-335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A</a:t>
            </a:r>
            <a:r>
              <a:rPr sz="1100" spc="-55">
                <a:latin typeface="Times New Roman"/>
                <a:cs typeface="Times New Roman"/>
              </a:rPr>
              <a:t> </a:t>
            </a:r>
            <a:r>
              <a:rPr sz="1100" spc="220">
                <a:latin typeface="宋体"/>
                <a:cs typeface="宋体"/>
              </a:rPr>
              <a:t>在</a:t>
            </a:r>
            <a:r>
              <a:rPr sz="1100">
                <a:latin typeface="Times New Roman"/>
                <a:cs typeface="Times New Roman"/>
              </a:rPr>
              <a:t>y</a:t>
            </a:r>
            <a:r>
              <a:rPr sz="1100" spc="-5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轴</a:t>
            </a:r>
            <a:r>
              <a:rPr sz="1100" spc="-10">
                <a:latin typeface="宋体"/>
                <a:cs typeface="宋体"/>
              </a:rPr>
              <a:t>上</a:t>
            </a:r>
            <a:r>
              <a:rPr sz="1100" spc="-550">
                <a:latin typeface="宋体"/>
                <a:cs typeface="宋体"/>
              </a:rPr>
              <a:t>，</a:t>
            </a:r>
            <a:r>
              <a:rPr sz="1100" spc="5">
                <a:latin typeface="宋体"/>
                <a:cs typeface="宋体"/>
              </a:rPr>
              <a:t>点</a:t>
            </a:r>
            <a:r>
              <a:rPr sz="1100" spc="-330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B</a:t>
            </a:r>
            <a:r>
              <a:rPr sz="1100" spc="-55">
                <a:latin typeface="Times New Roman"/>
                <a:cs typeface="Times New Roman"/>
              </a:rPr>
              <a:t> </a:t>
            </a:r>
            <a:r>
              <a:rPr sz="1100" spc="220">
                <a:latin typeface="宋体"/>
                <a:cs typeface="宋体"/>
              </a:rPr>
              <a:t>在</a:t>
            </a:r>
            <a:r>
              <a:rPr sz="1100">
                <a:latin typeface="Times New Roman"/>
                <a:cs typeface="Times New Roman"/>
              </a:rPr>
              <a:t>x</a:t>
            </a:r>
            <a:r>
              <a:rPr sz="1100" spc="-5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轴</a:t>
            </a:r>
            <a:r>
              <a:rPr sz="1100" spc="-10">
                <a:latin typeface="宋体"/>
                <a:cs typeface="宋体"/>
              </a:rPr>
              <a:t>上</a:t>
            </a:r>
            <a:r>
              <a:rPr sz="1100" spc="5">
                <a:latin typeface="宋体"/>
                <a:cs typeface="宋体"/>
              </a:rPr>
              <a:t>，	</a:t>
            </a:r>
            <a:r>
              <a:rPr sz="1100" spc="-56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连</a:t>
            </a:r>
            <a:r>
              <a:rPr sz="1100" spc="5">
                <a:latin typeface="宋体"/>
                <a:cs typeface="宋体"/>
              </a:rPr>
              <a:t>接</a:t>
            </a:r>
            <a:r>
              <a:rPr sz="1100" spc="-330">
                <a:latin typeface="宋体"/>
                <a:cs typeface="宋体"/>
              </a:rPr>
              <a:t> </a:t>
            </a:r>
            <a:r>
              <a:rPr sz="1100" spc="-190">
                <a:latin typeface="Times New Roman"/>
                <a:cs typeface="Times New Roman"/>
              </a:rPr>
              <a:t>AB</a:t>
            </a:r>
            <a:r>
              <a:rPr sz="1100" spc="-19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过</a:t>
            </a:r>
            <a:r>
              <a:rPr sz="1100" spc="5">
                <a:latin typeface="宋体"/>
                <a:cs typeface="宋体"/>
              </a:rPr>
              <a:t>点</a:t>
            </a:r>
            <a:r>
              <a:rPr sz="1100" spc="-325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O</a:t>
            </a:r>
            <a:r>
              <a:rPr sz="1100" spc="-70">
                <a:latin typeface="Times New Roman"/>
                <a:cs typeface="Times New Roman"/>
              </a:rPr>
              <a:t> </a:t>
            </a:r>
            <a:r>
              <a:rPr sz="1100" spc="5">
                <a:latin typeface="宋体"/>
                <a:cs typeface="宋体"/>
              </a:rPr>
              <a:t>作</a:t>
            </a:r>
            <a:endParaRPr sz="1100">
              <a:latin typeface="宋体"/>
              <a:cs typeface="宋体"/>
            </a:endParaRPr>
          </a:p>
          <a:p>
            <a:pPr marL="12700" marR="5080">
              <a:lnSpc>
                <a:spcPct val="236400"/>
              </a:lnSpc>
              <a:tabLst>
                <a:tab pos="342900"/>
                <a:tab pos="454025"/>
                <a:tab pos="1025525"/>
                <a:tab pos="1198245"/>
                <a:tab pos="1657985"/>
                <a:tab pos="1726564"/>
                <a:tab pos="2257425"/>
                <a:tab pos="2308860"/>
                <a:tab pos="2880360"/>
                <a:tab pos="2976245"/>
                <a:tab pos="3576954"/>
                <a:tab pos="3715385"/>
                <a:tab pos="4185285"/>
                <a:tab pos="4785360"/>
                <a:tab pos="5524500"/>
                <a:tab pos="6134100"/>
              </a:tabLst>
            </a:pPr>
            <a:r>
              <a:rPr sz="1100">
                <a:latin typeface="宋体"/>
                <a:cs typeface="宋体"/>
              </a:rPr>
              <a:t>于</a:t>
            </a:r>
            <a:r>
              <a:rPr sz="1100" spc="5">
                <a:latin typeface="宋体"/>
                <a:cs typeface="宋体"/>
              </a:rPr>
              <a:t>点</a:t>
            </a:r>
            <a:r>
              <a:rPr sz="1100">
                <a:latin typeface="宋体"/>
                <a:cs typeface="宋体"/>
              </a:rPr>
              <a:t>		</a:t>
            </a:r>
            <a:r>
              <a:rPr sz="1100" spc="-8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过</a:t>
            </a:r>
            <a:r>
              <a:rPr sz="1100" spc="5">
                <a:latin typeface="宋体"/>
                <a:cs typeface="宋体"/>
              </a:rPr>
              <a:t>点</a:t>
            </a:r>
            <a:r>
              <a:rPr sz="1100">
                <a:latin typeface="宋体"/>
                <a:cs typeface="宋体"/>
              </a:rPr>
              <a:t>	</a:t>
            </a:r>
            <a:r>
              <a:rPr sz="1100" spc="5">
                <a:latin typeface="宋体"/>
                <a:cs typeface="宋体"/>
              </a:rPr>
              <a:t>作</a:t>
            </a:r>
            <a:r>
              <a:rPr sz="1100">
                <a:latin typeface="宋体"/>
                <a:cs typeface="宋体"/>
              </a:rPr>
              <a:t>			轴</a:t>
            </a:r>
            <a:r>
              <a:rPr sz="1100" spc="-10">
                <a:latin typeface="宋体"/>
                <a:cs typeface="宋体"/>
              </a:rPr>
              <a:t>于</a:t>
            </a:r>
            <a:r>
              <a:rPr sz="1100" spc="5">
                <a:latin typeface="宋体"/>
                <a:cs typeface="宋体"/>
              </a:rPr>
              <a:t>点</a:t>
            </a:r>
            <a:r>
              <a:rPr sz="1100">
                <a:latin typeface="宋体"/>
                <a:cs typeface="宋体"/>
              </a:rPr>
              <a:t>		</a:t>
            </a:r>
            <a:r>
              <a:rPr sz="1100" spc="-80">
                <a:latin typeface="宋体"/>
                <a:cs typeface="宋体"/>
              </a:rPr>
              <a:t>；</a:t>
            </a:r>
            <a:r>
              <a:rPr sz="1100">
                <a:latin typeface="宋体"/>
                <a:cs typeface="宋体"/>
              </a:rPr>
              <a:t>过</a:t>
            </a:r>
            <a:r>
              <a:rPr sz="1100" spc="5">
                <a:latin typeface="宋体"/>
                <a:cs typeface="宋体"/>
              </a:rPr>
              <a:t>点</a:t>
            </a:r>
            <a:r>
              <a:rPr sz="1100">
                <a:latin typeface="宋体"/>
                <a:cs typeface="宋体"/>
              </a:rPr>
              <a:t>	</a:t>
            </a:r>
            <a:r>
              <a:rPr sz="1100" spc="5">
                <a:latin typeface="宋体"/>
                <a:cs typeface="宋体"/>
              </a:rPr>
              <a:t>作</a:t>
            </a:r>
            <a:r>
              <a:rPr sz="1100">
                <a:latin typeface="宋体"/>
                <a:cs typeface="宋体"/>
              </a:rPr>
              <a:t>		于</a:t>
            </a:r>
            <a:r>
              <a:rPr sz="1100" spc="5">
                <a:latin typeface="宋体"/>
                <a:cs typeface="宋体"/>
              </a:rPr>
              <a:t>点</a:t>
            </a:r>
            <a:r>
              <a:rPr sz="1100">
                <a:latin typeface="宋体"/>
                <a:cs typeface="宋体"/>
              </a:rPr>
              <a:t>	</a:t>
            </a:r>
            <a:r>
              <a:rPr sz="1100" spc="-8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过</a:t>
            </a:r>
            <a:r>
              <a:rPr sz="1100" spc="5">
                <a:latin typeface="宋体"/>
                <a:cs typeface="宋体"/>
              </a:rPr>
              <a:t>点</a:t>
            </a:r>
            <a:r>
              <a:rPr sz="1100">
                <a:latin typeface="宋体"/>
                <a:cs typeface="宋体"/>
              </a:rPr>
              <a:t>	</a:t>
            </a:r>
            <a:r>
              <a:rPr sz="1100" spc="5">
                <a:latin typeface="宋体"/>
                <a:cs typeface="宋体"/>
              </a:rPr>
              <a:t>作</a:t>
            </a:r>
            <a:r>
              <a:rPr sz="1100">
                <a:latin typeface="宋体"/>
                <a:cs typeface="宋体"/>
              </a:rPr>
              <a:t>	轴</a:t>
            </a:r>
            <a:r>
              <a:rPr sz="1100" spc="-10">
                <a:latin typeface="宋体"/>
                <a:cs typeface="宋体"/>
              </a:rPr>
              <a:t>于</a:t>
            </a:r>
            <a:r>
              <a:rPr sz="1100" spc="5">
                <a:latin typeface="宋体"/>
                <a:cs typeface="宋体"/>
              </a:rPr>
              <a:t>点</a:t>
            </a:r>
            <a:r>
              <a:rPr sz="1100">
                <a:latin typeface="宋体"/>
                <a:cs typeface="宋体"/>
              </a:rPr>
              <a:t>	</a:t>
            </a:r>
            <a:r>
              <a:rPr sz="1100" spc="-70">
                <a:latin typeface="宋体"/>
                <a:cs typeface="宋体"/>
              </a:rPr>
              <a:t>；</a:t>
            </a:r>
            <a:r>
              <a:rPr sz="1100">
                <a:latin typeface="宋体"/>
                <a:cs typeface="宋体"/>
              </a:rPr>
              <a:t>过 </a:t>
            </a:r>
            <a:r>
              <a:rPr sz="1100" spc="5">
                <a:latin typeface="宋体"/>
                <a:cs typeface="宋体"/>
              </a:rPr>
              <a:t>点	作		</a:t>
            </a:r>
            <a:r>
              <a:rPr sz="1100">
                <a:latin typeface="宋体"/>
                <a:cs typeface="宋体"/>
              </a:rPr>
              <a:t>于</a:t>
            </a:r>
            <a:r>
              <a:rPr sz="1100" spc="5">
                <a:latin typeface="宋体"/>
                <a:cs typeface="宋体"/>
              </a:rPr>
              <a:t>点	</a:t>
            </a:r>
            <a:r>
              <a:rPr sz="1100" spc="-2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过</a:t>
            </a:r>
            <a:r>
              <a:rPr sz="1100" spc="5">
                <a:latin typeface="宋体"/>
                <a:cs typeface="宋体"/>
              </a:rPr>
              <a:t>点	作		</a:t>
            </a:r>
            <a:r>
              <a:rPr sz="1100">
                <a:latin typeface="宋体"/>
                <a:cs typeface="宋体"/>
              </a:rPr>
              <a:t>轴</a:t>
            </a:r>
            <a:r>
              <a:rPr sz="1100" spc="-10">
                <a:latin typeface="宋体"/>
                <a:cs typeface="宋体"/>
              </a:rPr>
              <a:t>于</a:t>
            </a:r>
            <a:r>
              <a:rPr sz="1100" spc="5">
                <a:latin typeface="宋体"/>
                <a:cs typeface="宋体"/>
              </a:rPr>
              <a:t>点	</a:t>
            </a:r>
            <a:r>
              <a:rPr sz="1100" spc="-10">
                <a:latin typeface="宋体"/>
                <a:cs typeface="宋体"/>
              </a:rPr>
              <a:t>；</a:t>
            </a:r>
            <a:r>
              <a:rPr sz="1100" spc="-10">
                <a:latin typeface="Times New Roman"/>
                <a:cs typeface="Times New Roman"/>
              </a:rPr>
              <a:t>…</a:t>
            </a:r>
            <a:r>
              <a:rPr sz="1100" spc="-10">
                <a:latin typeface="宋体"/>
                <a:cs typeface="宋体"/>
              </a:rPr>
              <a:t>；</a:t>
            </a:r>
            <a:r>
              <a:rPr sz="1100">
                <a:latin typeface="宋体"/>
                <a:cs typeface="宋体"/>
              </a:rPr>
              <a:t>按</a:t>
            </a:r>
            <a:r>
              <a:rPr sz="1100" spc="-10">
                <a:latin typeface="宋体"/>
                <a:cs typeface="宋体"/>
              </a:rPr>
              <a:t>照</a:t>
            </a:r>
            <a:r>
              <a:rPr sz="1100">
                <a:latin typeface="宋体"/>
                <a:cs typeface="宋体"/>
              </a:rPr>
              <a:t>如此</a:t>
            </a:r>
            <a:r>
              <a:rPr sz="1100" spc="-10">
                <a:latin typeface="宋体"/>
                <a:cs typeface="宋体"/>
              </a:rPr>
              <a:t>规</a:t>
            </a:r>
            <a:r>
              <a:rPr sz="1100">
                <a:latin typeface="宋体"/>
                <a:cs typeface="宋体"/>
              </a:rPr>
              <a:t>律操</a:t>
            </a:r>
            <a:r>
              <a:rPr sz="1100" spc="-10">
                <a:latin typeface="宋体"/>
                <a:cs typeface="宋体"/>
              </a:rPr>
              <a:t>作</a:t>
            </a:r>
            <a:r>
              <a:rPr sz="1100">
                <a:latin typeface="宋体"/>
                <a:cs typeface="宋体"/>
              </a:rPr>
              <a:t>下去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则</a:t>
            </a:r>
            <a:r>
              <a:rPr sz="1100" spc="5">
                <a:latin typeface="宋体"/>
                <a:cs typeface="宋体"/>
              </a:rPr>
              <a:t>点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1899285"/>
              </a:tabLst>
            </a:pPr>
            <a:r>
              <a:rPr sz="1100">
                <a:latin typeface="宋体"/>
                <a:cs typeface="宋体"/>
              </a:rPr>
              <a:t>标为</a:t>
            </a:r>
            <a:r>
              <a:rPr sz="1100" u="sng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</p:txBody>
      </p:sp>
      <p:pic>
        <p:nvPicPr>
          <p:cNvPr id="36" name="object 36"/>
          <p:cNvPicPr/>
          <p:nvPr/>
        </p:nvPicPr>
        <p:blipFill>
          <a:blip r:embed="rId21"/>
          <a:stretch>
            <a:fillRect/>
          </a:stretch>
        </p:blipFill>
        <p:spPr>
          <a:xfrm>
            <a:off x="927297" y="4885944"/>
            <a:ext cx="1574757" cy="1574291"/>
          </a:xfrm>
          <a:prstGeom prst="rect">
            <a:avLst/>
          </a:prstGeom>
        </p:spPr>
      </p:pic>
      <p:pic>
        <p:nvPicPr>
          <p:cNvPr id="37" name="object 37"/>
          <p:cNvPicPr/>
          <p:nvPr/>
        </p:nvPicPr>
        <p:blipFill>
          <a:blip r:embed="rId22"/>
          <a:stretch>
            <a:fillRect/>
          </a:stretch>
        </p:blipFill>
        <p:spPr>
          <a:xfrm>
            <a:off x="2054047" y="6580163"/>
            <a:ext cx="76403" cy="66469"/>
          </a:xfrm>
          <a:prstGeom prst="rect">
            <a:avLst/>
          </a:prstGeom>
        </p:spPr>
      </p:pic>
      <p:pic>
        <p:nvPicPr>
          <p:cNvPr id="38" name="object 38"/>
          <p:cNvPicPr/>
          <p:nvPr/>
        </p:nvPicPr>
        <p:blipFill>
          <a:blip r:embed="rId23"/>
          <a:stretch>
            <a:fillRect/>
          </a:stretch>
        </p:blipFill>
        <p:spPr>
          <a:xfrm>
            <a:off x="2256290" y="6551355"/>
            <a:ext cx="752820" cy="114540"/>
          </a:xfrm>
          <a:prstGeom prst="rect">
            <a:avLst/>
          </a:prstGeom>
        </p:spPr>
      </p:pic>
      <p:sp>
        <p:nvSpPr>
          <p:cNvPr id="39" name="object 39"/>
          <p:cNvSpPr txBox="1"/>
          <p:nvPr/>
        </p:nvSpPr>
        <p:spPr>
          <a:xfrm>
            <a:off x="3123679" y="651203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0" name="object 40"/>
          <p:cNvPicPr/>
          <p:nvPr/>
        </p:nvPicPr>
        <p:blipFill>
          <a:blip r:embed="rId24"/>
          <a:stretch>
            <a:fillRect/>
          </a:stretch>
        </p:blipFill>
        <p:spPr>
          <a:xfrm>
            <a:off x="3295658" y="6551355"/>
            <a:ext cx="752820" cy="114540"/>
          </a:xfrm>
          <a:prstGeom prst="rect">
            <a:avLst/>
          </a:prstGeom>
        </p:spPr>
      </p:pic>
      <p:sp>
        <p:nvSpPr>
          <p:cNvPr id="41" name="object 41"/>
          <p:cNvSpPr txBox="1"/>
          <p:nvPr/>
        </p:nvSpPr>
        <p:spPr>
          <a:xfrm>
            <a:off x="4091419" y="651203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2" name="object 42"/>
          <p:cNvPicPr/>
          <p:nvPr/>
        </p:nvPicPr>
        <p:blipFill>
          <a:blip r:embed="rId25"/>
          <a:stretch>
            <a:fillRect/>
          </a:stretch>
        </p:blipFill>
        <p:spPr>
          <a:xfrm>
            <a:off x="739914" y="6860709"/>
            <a:ext cx="533738" cy="190782"/>
          </a:xfrm>
          <a:prstGeom prst="rect">
            <a:avLst/>
          </a:prstGeom>
        </p:spPr>
      </p:pic>
      <p:pic>
        <p:nvPicPr>
          <p:cNvPr id="43" name="object 43"/>
          <p:cNvPicPr/>
          <p:nvPr/>
        </p:nvPicPr>
        <p:blipFill>
          <a:blip r:embed="rId26"/>
          <a:stretch>
            <a:fillRect/>
          </a:stretch>
        </p:blipFill>
        <p:spPr>
          <a:xfrm>
            <a:off x="1479026" y="6860709"/>
            <a:ext cx="409240" cy="190782"/>
          </a:xfrm>
          <a:prstGeom prst="rect">
            <a:avLst/>
          </a:prstGeom>
        </p:spPr>
      </p:pic>
      <p:pic>
        <p:nvPicPr>
          <p:cNvPr id="44" name="object 44"/>
          <p:cNvPicPr/>
          <p:nvPr/>
        </p:nvPicPr>
        <p:blipFill>
          <a:blip r:embed="rId27"/>
          <a:stretch>
            <a:fillRect/>
          </a:stretch>
        </p:blipFill>
        <p:spPr>
          <a:xfrm>
            <a:off x="2085602" y="6898827"/>
            <a:ext cx="752820" cy="114540"/>
          </a:xfrm>
          <a:prstGeom prst="rect">
            <a:avLst/>
          </a:prstGeom>
        </p:spPr>
      </p:pic>
      <p:sp>
        <p:nvSpPr>
          <p:cNvPr id="45" name="object 45"/>
          <p:cNvSpPr txBox="1"/>
          <p:nvPr/>
        </p:nvSpPr>
        <p:spPr>
          <a:xfrm>
            <a:off x="2882900" y="685800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6" name="object 46"/>
          <p:cNvPicPr/>
          <p:nvPr/>
        </p:nvPicPr>
        <p:blipFill>
          <a:blip r:embed="rId28"/>
          <a:stretch>
            <a:fillRect/>
          </a:stretch>
        </p:blipFill>
        <p:spPr>
          <a:xfrm>
            <a:off x="1227610" y="7304084"/>
            <a:ext cx="200321" cy="104528"/>
          </a:xfrm>
          <a:prstGeom prst="rect">
            <a:avLst/>
          </a:prstGeom>
        </p:spPr>
      </p:pic>
      <p:sp>
        <p:nvSpPr>
          <p:cNvPr id="47" name="object 47"/>
          <p:cNvSpPr txBox="1"/>
          <p:nvPr/>
        </p:nvSpPr>
        <p:spPr>
          <a:xfrm>
            <a:off x="706627" y="6512039"/>
            <a:ext cx="1471930" cy="9366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R="144780" algn="r">
              <a:lnSpc>
                <a:spcPct val="100000"/>
              </a:lnSpc>
              <a:spcBef>
                <a:spcPts val="105"/>
              </a:spcBef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 spc="5">
                <a:latin typeface="宋体"/>
                <a:cs typeface="宋体"/>
              </a:rPr>
              <a:t>：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050">
              <a:latin typeface="宋体"/>
              <a:cs typeface="宋体"/>
            </a:endParaRPr>
          </a:p>
          <a:p>
            <a:pPr marR="103505" algn="r">
              <a:lnSpc>
                <a:spcPct val="100000"/>
              </a:lnSpc>
              <a:tabLst>
                <a:tab pos="606425"/>
              </a:tabLst>
            </a:pPr>
            <a:r>
              <a:rPr sz="1100" spc="5">
                <a:latin typeface="宋体"/>
                <a:cs typeface="宋体"/>
              </a:rPr>
              <a:t>，	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400">
              <a:latin typeface="宋体"/>
              <a:cs typeface="宋体"/>
            </a:endParaRPr>
          </a:p>
          <a:p>
            <a:pPr marL="82550">
              <a:lnSpc>
                <a:spcPct val="100000"/>
              </a:lnSpc>
              <a:tabLst>
                <a:tab pos="758825"/>
              </a:tabLst>
            </a:pPr>
            <a:r>
              <a:rPr sz="1100">
                <a:latin typeface="宋体"/>
                <a:cs typeface="宋体"/>
              </a:rPr>
              <a:t>设</a:t>
            </a:r>
            <a:r>
              <a:rPr sz="1100" spc="-10">
                <a:latin typeface="宋体"/>
                <a:cs typeface="宋体"/>
              </a:rPr>
              <a:t>直</a:t>
            </a:r>
            <a:r>
              <a:rPr sz="1100" spc="5">
                <a:latin typeface="宋体"/>
                <a:cs typeface="宋体"/>
              </a:rPr>
              <a:t>线</a:t>
            </a:r>
            <a:r>
              <a:rPr sz="1100">
                <a:latin typeface="宋体"/>
                <a:cs typeface="宋体"/>
              </a:rPr>
              <a:t>	的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析式</a:t>
            </a:r>
            <a:r>
              <a:rPr sz="1100" spc="5">
                <a:latin typeface="宋体"/>
                <a:cs typeface="宋体"/>
              </a:rPr>
              <a:t>为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8" name="object 48"/>
          <p:cNvPicPr/>
          <p:nvPr/>
        </p:nvPicPr>
        <p:blipFill>
          <a:blip r:embed="rId29"/>
          <a:stretch>
            <a:fillRect/>
          </a:stretch>
        </p:blipFill>
        <p:spPr>
          <a:xfrm>
            <a:off x="2183141" y="7285808"/>
            <a:ext cx="571841" cy="142602"/>
          </a:xfrm>
          <a:prstGeom prst="rect">
            <a:avLst/>
          </a:prstGeom>
        </p:spPr>
      </p:pic>
      <p:sp>
        <p:nvSpPr>
          <p:cNvPr id="49" name="object 49"/>
          <p:cNvSpPr txBox="1"/>
          <p:nvPr/>
        </p:nvSpPr>
        <p:spPr>
          <a:xfrm>
            <a:off x="2789935" y="725424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0" name="object 50"/>
          <p:cNvPicPr/>
          <p:nvPr/>
        </p:nvPicPr>
        <p:blipFill>
          <a:blip r:embed="rId30"/>
          <a:stretch>
            <a:fillRect/>
          </a:stretch>
        </p:blipFill>
        <p:spPr>
          <a:xfrm>
            <a:off x="739901" y="7643622"/>
            <a:ext cx="647699" cy="400050"/>
          </a:xfrm>
          <a:prstGeom prst="rect">
            <a:avLst/>
          </a:prstGeom>
        </p:spPr>
      </p:pic>
      <p:sp>
        <p:nvSpPr>
          <p:cNvPr id="51" name="object 51"/>
          <p:cNvSpPr txBox="1"/>
          <p:nvPr/>
        </p:nvSpPr>
        <p:spPr>
          <a:xfrm>
            <a:off x="1430527" y="7749540"/>
            <a:ext cx="445134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 spc="5">
                <a:latin typeface="宋体"/>
                <a:cs typeface="宋体"/>
              </a:rPr>
              <a:t>得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2" name="object 52"/>
          <p:cNvPicPr/>
          <p:nvPr/>
        </p:nvPicPr>
        <p:blipFill>
          <a:blip r:embed="rId31"/>
          <a:stretch>
            <a:fillRect/>
          </a:stretch>
        </p:blipFill>
        <p:spPr>
          <a:xfrm>
            <a:off x="1882887" y="7643622"/>
            <a:ext cx="437819" cy="400050"/>
          </a:xfrm>
          <a:prstGeom prst="rect">
            <a:avLst/>
          </a:prstGeom>
        </p:spPr>
      </p:pic>
      <p:sp>
        <p:nvSpPr>
          <p:cNvPr id="53" name="object 53"/>
          <p:cNvSpPr txBox="1"/>
          <p:nvPr/>
        </p:nvSpPr>
        <p:spPr>
          <a:xfrm>
            <a:off x="2355595" y="774954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4" name="object 54"/>
          <p:cNvPicPr/>
          <p:nvPr/>
        </p:nvPicPr>
        <p:blipFill>
          <a:blip r:embed="rId32"/>
          <a:stretch>
            <a:fillRect/>
          </a:stretch>
        </p:blipFill>
        <p:spPr>
          <a:xfrm>
            <a:off x="749503" y="8314475"/>
            <a:ext cx="76403" cy="75965"/>
          </a:xfrm>
          <a:prstGeom prst="rect">
            <a:avLst/>
          </a:prstGeom>
        </p:spPr>
      </p:pic>
      <p:sp>
        <p:nvSpPr>
          <p:cNvPr id="55" name="object 55"/>
          <p:cNvSpPr txBox="1"/>
          <p:nvPr/>
        </p:nvSpPr>
        <p:spPr>
          <a:xfrm>
            <a:off x="849883" y="8244840"/>
            <a:ext cx="30607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直</a:t>
            </a:r>
            <a:r>
              <a:rPr sz="1100" spc="5">
                <a:latin typeface="宋体"/>
                <a:cs typeface="宋体"/>
              </a:rPr>
              <a:t>线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6" name="object 56"/>
          <p:cNvPicPr/>
          <p:nvPr/>
        </p:nvPicPr>
        <p:blipFill>
          <a:blip r:embed="rId28"/>
          <a:stretch>
            <a:fillRect/>
          </a:stretch>
        </p:blipFill>
        <p:spPr>
          <a:xfrm>
            <a:off x="1162078" y="8294684"/>
            <a:ext cx="200321" cy="104528"/>
          </a:xfrm>
          <a:prstGeom prst="rect">
            <a:avLst/>
          </a:prstGeom>
        </p:spPr>
      </p:pic>
      <p:sp>
        <p:nvSpPr>
          <p:cNvPr id="57" name="object 57"/>
          <p:cNvSpPr txBox="1"/>
          <p:nvPr/>
        </p:nvSpPr>
        <p:spPr>
          <a:xfrm>
            <a:off x="1386319" y="8244840"/>
            <a:ext cx="72517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析式</a:t>
            </a:r>
            <a:r>
              <a:rPr sz="1100" spc="5">
                <a:latin typeface="宋体"/>
                <a:cs typeface="宋体"/>
              </a:rPr>
              <a:t>为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8" name="object 58"/>
          <p:cNvPicPr/>
          <p:nvPr/>
        </p:nvPicPr>
        <p:blipFill>
          <a:blip r:embed="rId33"/>
          <a:stretch>
            <a:fillRect/>
          </a:stretch>
        </p:blipFill>
        <p:spPr>
          <a:xfrm>
            <a:off x="2117587" y="8276408"/>
            <a:ext cx="590207" cy="142602"/>
          </a:xfrm>
          <a:prstGeom prst="rect">
            <a:avLst/>
          </a:prstGeom>
        </p:spPr>
      </p:pic>
      <p:sp>
        <p:nvSpPr>
          <p:cNvPr id="59" name="object 59"/>
          <p:cNvSpPr txBox="1"/>
          <p:nvPr/>
        </p:nvSpPr>
        <p:spPr>
          <a:xfrm>
            <a:off x="2742679" y="824484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60" name="object 60"/>
          <p:cNvPicPr/>
          <p:nvPr/>
        </p:nvPicPr>
        <p:blipFill>
          <a:blip r:embed="rId22"/>
          <a:stretch>
            <a:fillRect/>
          </a:stretch>
        </p:blipFill>
        <p:spPr>
          <a:xfrm>
            <a:off x="749503" y="8710715"/>
            <a:ext cx="76403" cy="66469"/>
          </a:xfrm>
          <a:prstGeom prst="rect">
            <a:avLst/>
          </a:prstGeom>
        </p:spPr>
      </p:pic>
      <p:pic>
        <p:nvPicPr>
          <p:cNvPr id="61" name="object 61"/>
          <p:cNvPicPr/>
          <p:nvPr/>
        </p:nvPicPr>
        <p:blipFill>
          <a:blip r:embed="rId8"/>
          <a:stretch>
            <a:fillRect/>
          </a:stretch>
        </p:blipFill>
        <p:spPr>
          <a:xfrm>
            <a:off x="951738" y="8668511"/>
            <a:ext cx="581025" cy="152400"/>
          </a:xfrm>
          <a:prstGeom prst="rect">
            <a:avLst/>
          </a:prstGeom>
        </p:spPr>
      </p:pic>
      <p:pic>
        <p:nvPicPr>
          <p:cNvPr id="62" name="object 62"/>
          <p:cNvPicPr/>
          <p:nvPr/>
        </p:nvPicPr>
        <p:blipFill>
          <a:blip r:embed="rId32"/>
          <a:stretch>
            <a:fillRect/>
          </a:stretch>
        </p:blipFill>
        <p:spPr>
          <a:xfrm>
            <a:off x="749503" y="9106955"/>
            <a:ext cx="76403" cy="75965"/>
          </a:xfrm>
          <a:prstGeom prst="rect">
            <a:avLst/>
          </a:prstGeom>
        </p:spPr>
      </p:pic>
      <p:pic>
        <p:nvPicPr>
          <p:cNvPr id="63" name="object 63"/>
          <p:cNvPicPr/>
          <p:nvPr/>
        </p:nvPicPr>
        <p:blipFill>
          <a:blip r:embed="rId34"/>
          <a:stretch>
            <a:fillRect/>
          </a:stretch>
        </p:blipFill>
        <p:spPr>
          <a:xfrm>
            <a:off x="881633" y="9064752"/>
            <a:ext cx="1314450" cy="152400"/>
          </a:xfrm>
          <a:prstGeom prst="rect">
            <a:avLst/>
          </a:prstGeom>
        </p:spPr>
      </p:pic>
      <p:pic>
        <p:nvPicPr>
          <p:cNvPr id="64" name="object 64"/>
          <p:cNvPicPr/>
          <p:nvPr/>
        </p:nvPicPr>
        <p:blipFill>
          <a:blip r:embed="rId35"/>
          <a:stretch>
            <a:fillRect/>
          </a:stretch>
        </p:blipFill>
        <p:spPr>
          <a:xfrm>
            <a:off x="739901" y="9449917"/>
            <a:ext cx="1304925" cy="352111"/>
          </a:xfrm>
          <a:prstGeom prst="rect">
            <a:avLst/>
          </a:prstGeom>
        </p:spPr>
      </p:pic>
      <p:sp>
        <p:nvSpPr>
          <p:cNvPr id="65" name="object 65"/>
          <p:cNvSpPr txBox="1"/>
          <p:nvPr/>
        </p:nvSpPr>
        <p:spPr>
          <a:xfrm>
            <a:off x="1637779" y="8641080"/>
            <a:ext cx="788035" cy="10858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400">
              <a:latin typeface="宋体"/>
              <a:cs typeface="宋体"/>
            </a:endParaRPr>
          </a:p>
          <a:p>
            <a:pPr marR="5080" algn="r">
              <a:lnSpc>
                <a:spcPct val="100000"/>
              </a:lnSpc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900">
              <a:latin typeface="宋体"/>
              <a:cs typeface="宋体"/>
            </a:endParaRPr>
          </a:p>
          <a:p>
            <a:pPr marL="490855">
              <a:lnSpc>
                <a:spcPct val="100000"/>
              </a:lnSpc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6286500" cy="94234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https://d.book118.com/365301304312011112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黑体</vt:lpstr>
      <vt:lpstr>宋体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2024-09-19T08:28:37.836</cp:lastPrinted>
  <dcterms:created xsi:type="dcterms:W3CDTF">2024-09-19T00:28:37Z</dcterms:created>
  <dcterms:modified xsi:type="dcterms:W3CDTF">2024-09-19T00:28:39Z</dcterms:modified>
</cp:coreProperties>
</file>