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EBCEB-06AA-4AC6-8727-FAA5B65C4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5127E-21AD-4E04-B7ED-D1F31FBB9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AC3B5-1E05-42BD-8388-A050803E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08D54-B51E-451C-9DB5-004C08F0B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6CECA-0830-4AAC-82B6-78F3C0E88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1B8DE-2707-4212-B7D7-23575277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0493B-3F42-42CC-9BE4-00BC28BE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7232-AE20-47C8-A5A3-AA27D7C8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87A61-C6BB-4C18-A6D2-8F5D1C66D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311D8-DF04-47A4-BD4C-4B980234F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35725-8DB5-4F65-878A-B9AEAB79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0432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毒品预防教育主题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毒品预防教育的未来展望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了解毒品的定义和种类是预防毒品危害的基础。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毒品是指能够使人形成瘾癖的麻醉药品和精神药品，具有明显的致瘾性和危害性。常见的毒品包括鸦片、海洛因、吗啡、大麻、可卡因等传统毒品，以及冰毒、摇头丸、K粉等新型毒品。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了解毒品的成瘾机制有助于预防和戒除毒瘾。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毒品通过干扰神经递质的正常传输，影响大脑的奖赏机制，使人在短时间内获得快感和愉悦，但长期使用会导致大脑神经元受损，产生依赖性，最终形成瘾癖。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毒品的成瘾机制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了解毒品的危害和后果有助于提高警惕，增强自我防范意识。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毒品不仅对个人身心健康造成极大危害，还会破坏家庭和社会稳定。长期吸毒会导致人体免疫力下降、感染疾病、精神障碍、甚至死亡。此外，吸毒还可能导致违法犯罪行为的发生，给社会带来严重危害。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毒品对个人身体健康的危害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长期吸毒会导致各种身体疾病，如心血管疾病、肝病、肺部感染等，严重影响个人健康和生活质量。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毒品对家庭关系的破坏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吸毒行为不仅危害个人健康，还可能导致家庭关系紧张、破裂，甚至造成家庭悲剧。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个人健康与家庭幸福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吸毒人员往往会为了获取毒品而从事违法犯罪活动，给社会带来不稳定因素，影响社会治安。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吸毒人员往往无法正常参与社会劳动，造成人力资源浪费，同时毒品交易也会给经济发展带来负面影响。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社会稳定与经济发展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毒品对经济发展的影响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毒品对社会治安的威胁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国家安全与国际形象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毒品对国家安全的威胁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毒品泛滥往往与恐怖主义、极端主义等势力有关联，严重威胁国家安全。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毒品对国际形象的损害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毒品问题被视为国家治理不力的表现，严重损害国家的国际形象。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毒品预防的方法与措施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https://d.book118.com/365304321214011042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2024-09-03T22:02:45.031</cp:lastPrinted>
  <dcterms:created xsi:type="dcterms:W3CDTF">2024-09-03T14:02:45Z</dcterms:created>
  <dcterms:modified xsi:type="dcterms:W3CDTF">2024-09-03T14:02:47Z</dcterms:modified>
</cp:coreProperties>
</file>