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B1C520-308E-452E-8849-231FD2CCA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0B6886-8484-4B82-AD62-B05B8DD2C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A6CDC-0A4D-43BD-B6B0-B185A650F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436A9-0B9C-4D9E-A2BF-0A0CB09C8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EDD533-776F-4067-9B12-78DE53B8F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EC331-6DBE-4B10-B5DC-98E1B7673D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E07BD-4414-4414-921B-9EB8ED7F6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38BC4-905C-4F48-9222-3F04D91B5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85B41E-A65F-451E-AAA0-5195F03A9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9FC63A-28A5-4DF9-BB51-2A4E91FE7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28F55-E859-472F-BE59-10FDB7EF2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312301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护理质量改善项目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护理质量改善项目目标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护理质量改善项目实施方案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项目实施时间表与里程碑计划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001" b="50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当前护理质量现状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患者满意度低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患者对护理服务的质量和态度普遍不满意，存在沟通不畅、服务不周到等问题。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护理人员工作压力大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护理人员面临工作压力大、工作量大、工作时间长等问题，导致服务质量下降。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护理流程不规范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护理操作流程不规范，存在安全隐患，容易引发医疗事故和纠纷。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高质量的护理服务能够保障患者的安全，减少医疗事故和纠纷的发生。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833" r="1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良好的护理质量有助于提高治疗效果，加速患者的康复进程。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优质的护理服务能够提高患者满意度，增强医院的声誉和竞争力。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随着医疗改革的深入推进，改善护理质量是医院适应改革发展的必然要求。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优质的护理服务是医院的核心竞争力之一，能够吸引更多的患者前来就诊。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提高医院竞争力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随着社会经济的发展和人民生活水平的提高，患者对护理服务的需求也越来越高，改善护理质量是满足患者需求的重要途径。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改善护理质量的必要性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护理质量改善项目目标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患者需求为导向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了解患者的需求和期望，提供个性化、人性化的护理服务。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关注患者体验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关注患者在接受护理过程中的感受，及时解决患者的不满和投诉。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定期满意度调查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定期开展患者满意度调查，收集患者对护理服务的评价和建议，持续改进。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83" r="1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定期对护理不良事件进行分析和总结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找出事件发生的原因，制定相应的预防措施，防止类似事件再次发生。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严格遵守护理操作规程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确保护士在执行护理操作时遵守相关规程，降低操作风险。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加强患者安全教育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向患者及家属宣传安全知识，提高患者的自我保护意识。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降低护理不良事件发生率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定期为护士提供专业技能和素质培训，提高护士的专业水平和服务能力。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9448" b="944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鼓励护士参加继续教育课程，更新专业知识，提高综合素质。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鼓励护士继续教育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通过设立奖励制度等措施，激励护士积极进取，提升自身能力。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提升护士专业技能和素质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加强跨部门协作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与其他医疗部门建立良好的合作关系，共同为患者提供优质的医疗服务。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培养团队合作精神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通过团队建设活动等措施，增强团队凝聚力和协作精神。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建立有效的沟通机制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确保团队内部沟通畅通，信息传递准确无误。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004" r="4004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加强护理团队沟通和协作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根据国家相关标准和行业规范，制定符合医院实际情况的护理质量标准。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制定护理质量标准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通过定期检查、抽查等方式，对护理服务质量进行监控和评估。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实施质量监控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根据质量检查结果，及时发现问题并进行整改，持续优化护理服务质量。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建立完善的护理质量管理体系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护理质量改善项目实施方案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针对护理人员提供专业技能、沟通技巧、法律法规等方面的培训，提高护理人员的专业素养和服务水平。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采用线上和线下相结合的方式，包括理论授课、案例分析、实践操作等，确保培训效果。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培训周期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定期开展培训，确保护理人员能够持续更新知识和技能，提高服务质量。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培训和教育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https://d.book118.com/365312301312011044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2024-09-07T09:52:40.896</cp:lastPrinted>
  <dcterms:created xsi:type="dcterms:W3CDTF">2024-09-07T01:52:40Z</dcterms:created>
  <dcterms:modified xsi:type="dcterms:W3CDTF">2024-09-07T01:52:43Z</dcterms:modified>
</cp:coreProperties>
</file>