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3AD2C12-E814-4D0F-8C03-9324E09679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D75733-AE90-4612-B57D-2B9AA08BBE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9F3EBAC-BEAF-480E-B4D7-D6D0812D8F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6B4CE72-60FF-4304-B288-0A265CC385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809B13C-2CA1-4CB2-B55A-6F25E69F9CA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72AE20D-8948-48D7-BF34-DE8D046C5A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8565DDE-3B3B-4894-BDFF-D68FD4D5AD0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A2C1D6-0A2C-406A-A404-BBEA0691F7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1F4DF1-1B9C-4DFB-AE0D-A5CDD704D5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5034E8-D35F-44D1-AB8A-153ADC8318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0E8461-3D50-4812-8220-9C5E751A6B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5313113321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财务管理制度的政策风险与政策研究</a:t>
            </a:r>
          </a:p>
        </p:txBody>
      </p:sp>
      <p:sp>
        <p:nvSpPr>
          <p:cNvPr id="3" name="TextBox 3"/>
          <p:cNvSpPr txBox="1"/>
          <p:nvPr/>
        </p:nvSpPr>
        <p:spPr>
          <a:xfrm>
            <a:off x="865854" y="4977559"/>
            <a:ext cx="2343302"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FFFFFF">
                    <a:alpha val="100000"/>
                  </a:srgbClr>
                </a:solidFill>
                <a:latin typeface="Microsoft Yahei"/>
                <a:ea typeface="Microsoft Yahei"/>
                <a:cs typeface="Microsoft Yahei"/>
              </a:rPr>
              <a:t>汇报人：</a:t>
            </a:r>
          </a:p>
        </p:txBody>
      </p:sp>
      <p:sp>
        <p:nvSpPr>
          <p:cNvPr id="4" name="TextBox 4"/>
          <p:cNvSpPr txBox="1"/>
          <p:nvPr/>
        </p:nvSpPr>
        <p:spPr>
          <a:xfrm>
            <a:off x="433038" y="5701914"/>
            <a:ext cx="3208934"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a:solidFill>
                <a:srgbClr val="000000">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政策风险概述</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财务管理制度的政策风险</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政策研究在财务管理中的应用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财务管理制度的政策风险应对策略</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政策风险概述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政策风险的定义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政策风险是指在财务管理过程中，由于外部政策的变化导致企业财务状况的不确定性。</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政策风险通常涉及国家政策、法律法规、税务政策等方面的变化，这些变化可能对企业的经营和财务状况产生重大影响。</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政府在宏观经济调控、行业政策调整等方面采取的措施可能对企业的经营和财务状况产生影响。</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国家政策调整</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法律法规变化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税务政策调整</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50" r="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法律法规的修订或新法的出台可能对企业的合法性、税务等方面产生影响。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税务政策的调整可能直接影响企业的税负和税收筹划。</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政策风险的来源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政策风险可能导致企业的收入、成本、现金流等方面产生不确定性，进而影响企业的财务状况。</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财务状况波动</a:t>
            </a:r>
          </a:p>
        </p:txBody>
      </p:sp>
      <p:pic>
        <p:nvPicPr>
          <p:cNvPr id="5" name="Picture 5"/>
          <p:cNvPicPr>
            <a:picLocks noChangeAspect="1"/>
          </p:cNvPicPr>
          <p:nvPr/>
        </p:nvPicPr>
        <p:blipFill>
          <a:blip r:embed="rId2"/>
          <a:srcRect l="10708" r="1070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政策风险可能影响企业的投资决策，例如投资方向、投资规模等方面。</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投资决策调整</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企业需要针对政策风险制定相应的风险管理策略，以降低其对财务状况的影响。</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风险管理策略调整</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政策风险对企业财务管理的影响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财务管理制度的政策风险</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0799" b="1079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t="1436" b="1436"/>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由于外部环境变化，如经济、政治、社会等因素，导致企业财务管理面临的不确定性。</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外部风险</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企业内部管理、决策、执行等环节出现的问题，如内部控制不力、决策失误等。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内部风险</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企业财务管理行为不符合法律法规、监管要求或行业规范而面临的风险。</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合规风险</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由于市场供求关系、价格波动等因素导致的企业财务管理风险。</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市场风险</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财务管理制度的风险类型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通过分析企业的财务报表，如资产负债表、利润表和现金流量表，识别财务管理中存在的问题和潜在风险。</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财务报表分析</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对企业内部管理制度、流程和执行情况进行审查，发现潜在的风险点和漏洞。</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内部审查</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聘请外部审计机构对企业财务管理进行全面审查，发现并评估风险。</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外部审计</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建立风险预警系统，通过监测和分析各项财务指标，及时发现潜在的风险。</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风险预警系统</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财务管理制度的风险识别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3958" b="3958"/>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通过专家评估、风险矩阵等方法，对企业财务管理风险进行定性评估。</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定性评估</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定量评估</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综合评估</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持续监测与更新</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利用统计模型、量化指标等手段，对企业财务管理风险进行量化的评估。</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将定性评估和定量评估结合起来，全面评估企业财务管理风险的性质和程度。</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对企业财务管理风险进行持续监测，并根据内外部环境的变化及时更新评估结果。</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财务管理制度的风险评估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政策研究在财务管理中的应用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https://d.book118.com/365313113321011111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2024-09-17T21:10:16.035</cp:lastPrinted>
  <dcterms:created xsi:type="dcterms:W3CDTF">2024-09-17T13:10:16Z</dcterms:created>
  <dcterms:modified xsi:type="dcterms:W3CDTF">2024-09-17T13:10:17Z</dcterms:modified>
</cp:coreProperties>
</file>