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144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292972-5A69-4E77-9AD7-917D600343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F14D7F-889C-44AE-8E4C-FF01AB23D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4E679C-3449-44A8-9370-980BB65558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609E29-1BD4-4B7F-863A-E9D586146F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13EFB4-4FD8-419D-ADA2-5F466851AE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90E839-8B45-43D2-BE29-1AB56621AE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EF9610-C03D-46DC-A026-0458B37D40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8EAB48-2CAF-4F67-ABDD-C1EC6BC58F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99A120-B33C-4F72-BDFA-90152CFD05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30D3C0-334E-46E0-977D-55FE97B599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B75B18-CE4B-47B3-8459-205E7457D4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Default">
    <p:spTree>
      <p:nvGrpSpPr>
        <p:cNvPr id="1" name=""/>
        <p:cNvGrpSpPr/>
        <p:nvPr/>
      </p:nvGrpSpPr>
      <p:grpSpPr>
        <a:xfrm>
          <a:off x="0" y="0"/>
          <a:ext cx="0" cy="0"/>
        </a:xfrm>
      </p:grpSpPr>
      <p:sp>
        <p:nvSpPr>
          <p:cNvPr id="11" name="标题文本"/>
          <p:cNvSpPr txBox="1">
            <a:spLocks noGrp="1"/>
          </p:cNvSpPr>
          <p:nvPr>
            <p:ph type="title" hasCustomPrompt="1"/>
          </p:nvPr>
        </p:nvSpPr>
        <p:spPr>
          <a:xfrm>
            <a:off x="457200" y="1447800"/>
            <a:ext cx="8229600" cy="1736725"/>
          </a:xfrm>
          <a:prstGeom prst="rect">
            <a:avLst/>
          </a:prstGeom>
        </p:spPr>
        <p:txBody>
          <a:bodyPr/>
          <a:lstStyle>
            <a:lvl1pPr>
              <a:defRPr sz="5400">
                <a:effectLst>
                  <a:outerShdw blurRad="12700" dist="38100" dir="2700000" rotWithShape="0">
                    <a:srgbClr val="000000"/>
                  </a:outerShdw>
                </a:effectLst>
              </a:defRPr>
            </a:lvl1pPr>
          </a:lstStyle>
          <a:p>
            <a:r>
              <a:t>标题文本</a:t>
            </a:r>
          </a:p>
        </p:txBody>
      </p:sp>
      <p:sp>
        <p:nvSpPr>
          <p:cNvPr id="12" name="正文级别 1…"/>
          <p:cNvSpPr txBox="1">
            <a:spLocks noGrp="1"/>
          </p:cNvSpPr>
          <p:nvPr>
            <p:ph type="body" sz="quarter" idx="1" hasCustomPrompt="1"/>
          </p:nvPr>
        </p:nvSpPr>
        <p:spPr>
          <a:xfrm>
            <a:off x="1371600" y="3429000"/>
            <a:ext cx="6400800" cy="1752600"/>
          </a:xfrm>
          <a:prstGeom prst="rect">
            <a:avLst/>
          </a:prstGeom>
        </p:spPr>
        <p:txBody>
          <a:bodyPr/>
          <a:lstStyle>
            <a:lvl1pPr marL="0" indent="0" algn="ctr">
              <a:buClrTx/>
              <a:buSzTx/>
              <a:buNone/>
              <a:defRPr>
                <a:effectLst>
                  <a:outerShdw blurRad="12700" dist="25400" dir="2700000" rotWithShape="0">
                    <a:srgbClr val="000000"/>
                  </a:outerShdw>
                </a:effectLst>
              </a:defRPr>
            </a:lvl1pPr>
            <a:lvl2pPr marL="0" indent="457200" algn="ctr">
              <a:buClrTx/>
              <a:buSzTx/>
              <a:buNone/>
              <a:defRPr>
                <a:effectLst>
                  <a:outerShdw blurRad="12700" dist="25400" dir="2700000" rotWithShape="0">
                    <a:srgbClr val="000000"/>
                  </a:outerShdw>
                </a:effectLst>
              </a:defRPr>
            </a:lvl2pPr>
            <a:lvl3pPr marL="0" indent="914400" algn="ctr">
              <a:buClrTx/>
              <a:buSzTx/>
              <a:buNone/>
              <a:defRPr>
                <a:effectLst>
                  <a:outerShdw blurRad="12700" dist="25400" dir="2700000" rotWithShape="0">
                    <a:srgbClr val="000000"/>
                  </a:outerShdw>
                </a:effectLst>
              </a:defRPr>
            </a:lvl3pPr>
            <a:lvl4pPr marL="0" indent="1371600" algn="ctr">
              <a:buClrTx/>
              <a:buSzTx/>
              <a:buNone/>
              <a:defRPr>
                <a:effectLst>
                  <a:outerShdw blurRad="12700" dist="25400" dir="2700000" rotWithShape="0">
                    <a:srgbClr val="000000"/>
                  </a:outerShdw>
                </a:effectLst>
              </a:defRPr>
            </a:lvl4pPr>
            <a:lvl5pPr marL="0" indent="1828800" algn="ctr">
              <a:buClrTx/>
              <a:buSzTx/>
              <a:buNone/>
              <a:defRPr>
                <a:effectLst>
                  <a:outerShdw blurRad="12700" dist="25400" dir="2700000" rotWithShape="0">
                    <a:srgbClr val="000000"/>
                  </a:outerShdw>
                </a:effectLst>
              </a:defRPr>
            </a:lvl5pPr>
          </a:lstStyle>
          <a:p>
            <a:r>
              <a:t>正文级别 1</a:t>
            </a:r>
          </a:p>
          <a:p>
            <a:pPr lvl="1"/>
            <a:r>
              <a:t>正文级别 2</a:t>
            </a:r>
          </a:p>
          <a:p>
            <a:pPr lvl="2"/>
            <a:r>
              <a:t>正文级别 3</a:t>
            </a:r>
          </a:p>
          <a:p>
            <a:pPr lvl="3"/>
            <a:r>
              <a:t>正文级别 4</a:t>
            </a:r>
          </a:p>
          <a:p>
            <a:pPr lvl="4"/>
            <a:r>
              <a:t>正文级别 5</a:t>
            </a:r>
          </a:p>
        </p:txBody>
      </p:sp>
      <p:sp>
        <p:nvSpPr>
          <p:cNvPr id="13" name="幻灯片编号"/>
          <p:cNvSpPr txBox="1">
            <a:spLocks noGrp="1"/>
          </p:cNvSpPr>
          <p:nvPr>
            <p:ph type="sldNum" sz="quarter" idx="2"/>
          </p:nvPr>
        </p:nvSpPr>
        <p:spPr>
          <a:prstGeom prst="rect">
            <a:avLst/>
          </a:prstGeom>
        </p:spPr>
        <p:txBody>
          <a:bodyPr/>
          <a:lstStyle/>
          <a:p>
            <a:fld id="{86CB4B4D-7CA3-9044-876B-883B54F8677D}" type="slidenum">
              <a:rPr/>
              <a:t/>
            </a:fld>
            <a:endParaRPr/>
          </a:p>
        </p:txBody>
      </p:sp>
    </p:spTree>
  </p:cSld>
  <p:clrMapOvr>
    <a:masterClrMapping/>
  </p:clrMapOvr>
  <p:transition spd="med"/>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Default">
    <p:spTree>
      <p:nvGrpSpPr>
        <p:cNvPr id="1" name=""/>
        <p:cNvGrpSpPr/>
        <p:nvPr/>
      </p:nvGrpSpPr>
      <p:grpSpPr>
        <a:xfrm>
          <a:off x="0" y="0"/>
          <a:ext cx="0" cy="0"/>
        </a:xfrm>
      </p:grpSpPr>
      <p:sp>
        <p:nvSpPr>
          <p:cNvPr id="20" name="标题文本"/>
          <p:cNvSpPr txBox="1">
            <a:spLocks noGrp="1"/>
          </p:cNvSpPr>
          <p:nvPr>
            <p:ph type="title" hasCustomPrompt="1"/>
          </p:nvPr>
        </p:nvSpPr>
        <p:spPr>
          <a:prstGeom prst="rect">
            <a:avLst/>
          </a:prstGeom>
        </p:spPr>
        <p:txBody>
          <a:bodyPr/>
          <a:lstStyle/>
          <a:p>
            <a:r>
              <a:t>标题文本</a:t>
            </a:r>
          </a:p>
        </p:txBody>
      </p:sp>
      <p:sp>
        <p:nvSpPr>
          <p:cNvPr id="21" name="正文级别 1…"/>
          <p:cNvSpPr txBox="1">
            <a:spLocks noGrp="1"/>
          </p:cNvSpPr>
          <p:nvPr>
            <p:ph type="body" idx="1" hasCustomPrompt="1"/>
          </p:nvPr>
        </p:nvSpPr>
        <p:spPr>
          <a:prstGeom prst="rect">
            <a:avLst/>
          </a:prstGeom>
        </p:spPr>
        <p:txBody>
          <a:bodyPr/>
          <a:lstStyle/>
          <a:p>
            <a:r>
              <a:t>正文级别 1</a:t>
            </a:r>
          </a:p>
          <a:p>
            <a:pPr lvl="1"/>
            <a:r>
              <a:t>正文级别 2</a:t>
            </a:r>
          </a:p>
          <a:p>
            <a:pPr lvl="2"/>
            <a:r>
              <a:t>正文级别 3</a:t>
            </a:r>
          </a:p>
          <a:p>
            <a:pPr lvl="3"/>
            <a:r>
              <a:t>正文级别 4</a:t>
            </a:r>
          </a:p>
          <a:p>
            <a:pPr lvl="4"/>
            <a:r>
              <a:t>正文级别 5</a:t>
            </a:r>
          </a:p>
        </p:txBody>
      </p:sp>
      <p:sp>
        <p:nvSpPr>
          <p:cNvPr id="22" name="幻灯片编号"/>
          <p:cNvSpPr txBox="1">
            <a:spLocks noGrp="1"/>
          </p:cNvSpPr>
          <p:nvPr>
            <p:ph type="sldNum" sz="quarter" idx="2"/>
          </p:nvPr>
        </p:nvSpPr>
        <p:spPr>
          <a:prstGeom prst="rect">
            <a:avLst/>
          </a:prstGeom>
        </p:spPr>
        <p:txBody>
          <a:bodyPr/>
          <a:lstStyle/>
          <a:p>
            <a:fld id="{86CB4B4D-7CA3-9044-876B-883B54F8677D}" type="slidenum">
              <a:rPr/>
              <a:t/>
            </a:fld>
            <a:endParaRPr/>
          </a:p>
        </p:txBody>
      </p:sp>
    </p:spTree>
  </p:cSld>
  <p:clrMapOvr>
    <a:masterClrMapping/>
  </p:clrMapOvr>
  <p:transition spd="med"/>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Default">
    <p:spTree>
      <p:nvGrpSpPr>
        <p:cNvPr id="1" name=""/>
        <p:cNvGrpSpPr/>
        <p:nvPr/>
      </p:nvGrpSpPr>
      <p:grpSpPr>
        <a:xfrm>
          <a:off x="0" y="0"/>
          <a:ext cx="0" cy="0"/>
        </a:xfrm>
      </p:grpSpPr>
      <p:sp>
        <p:nvSpPr>
          <p:cNvPr id="29" name="幻灯片编号"/>
          <p:cNvSpPr txBox="1">
            <a:spLocks noGrp="1"/>
          </p:cNvSpPr>
          <p:nvPr>
            <p:ph type="sldNum" sz="quarter" idx="2"/>
          </p:nvPr>
        </p:nvSpPr>
        <p:spPr>
          <a:prstGeom prst="rect">
            <a:avLst/>
          </a:prstGeom>
        </p:spPr>
        <p:txBody>
          <a:bodyPr/>
          <a:lstStyle/>
          <a:p>
            <a:fld id="{86CB4B4D-7CA3-9044-876B-883B54F8677D}" type="slidenum">
              <a:rPr/>
              <a:t/>
            </a:fld>
            <a:endParaRPr/>
          </a:p>
        </p:txBody>
      </p:sp>
    </p:spTree>
  </p:cSld>
  <p:clrMapOvr>
    <a:masterClrMapping/>
  </p:clrMapOvr>
  <p:transition spd="med"/>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标题文本"/>
          <p:cNvSpPr txBox="1">
            <a:spLocks noGrp="1"/>
          </p:cNvSpPr>
          <p:nvPr>
            <p:ph type="title"/>
          </p:nvPr>
        </p:nvSpPr>
        <p:spPr>
          <a:xfrm>
            <a:off x="294237" y="866869"/>
            <a:ext cx="8229601" cy="1143001"/>
          </a:xfrm>
          <a:prstGeom prst="rect">
            <a:avLst/>
          </a:prstGeom>
          <a:ln w="12700">
            <a:miter lim="400000"/>
          </a:ln>
        </p:spPr>
        <p:txBody>
          <a:bodyPr lIns="45719" rIns="45719" anchor="ctr">
            <a:normAutofit/>
          </a:bodyPr>
          <a:lstStyle/>
          <a:p>
            <a:r>
              <a:t>标题文本</a:t>
            </a:r>
          </a:p>
        </p:txBody>
      </p:sp>
      <p:sp>
        <p:nvSpPr>
          <p:cNvPr id="3" name="正文级别 1…"/>
          <p:cNvSpPr txBox="1">
            <a:spLocks noGrp="1"/>
          </p:cNvSpPr>
          <p:nvPr>
            <p:ph type="body" idx="1"/>
          </p:nvPr>
        </p:nvSpPr>
        <p:spPr>
          <a:xfrm>
            <a:off x="457200" y="1953285"/>
            <a:ext cx="8229600" cy="4495801"/>
          </a:xfrm>
          <a:prstGeom prst="rect">
            <a:avLst/>
          </a:prstGeom>
          <a:ln w="12700">
            <a:miter lim="400000"/>
          </a:ln>
        </p:spPr>
        <p:txBody>
          <a:bodyPr lIns="45719" rIns="45719">
            <a:normAutofit/>
          </a:bodyPr>
          <a:lstStyle/>
          <a:p>
            <a:r>
              <a:t>正文级别 1</a:t>
            </a:r>
          </a:p>
          <a:p>
            <a:pPr lvl="1"/>
            <a:r>
              <a:t>正文级别 2</a:t>
            </a:r>
          </a:p>
          <a:p>
            <a:pPr lvl="2"/>
            <a:r>
              <a:t>正文级别 3</a:t>
            </a:r>
          </a:p>
          <a:p>
            <a:pPr lvl="3"/>
            <a:r>
              <a:t>正文级别 4</a:t>
            </a:r>
          </a:p>
          <a:p>
            <a:pPr lvl="4"/>
            <a:r>
              <a:t>正文级别 5</a:t>
            </a:r>
          </a:p>
        </p:txBody>
      </p:sp>
      <p:sp>
        <p:nvSpPr>
          <p:cNvPr id="4" name="幻灯片编号"/>
          <p:cNvSpPr txBox="1">
            <a:spLocks noGrp="1"/>
          </p:cNvSpPr>
          <p:nvPr>
            <p:ph type="sldNum" sz="quarter" idx="2"/>
          </p:nvPr>
        </p:nvSpPr>
        <p:spPr>
          <a:xfrm>
            <a:off x="8413144" y="6441345"/>
            <a:ext cx="273657" cy="264256"/>
          </a:xfrm>
          <a:prstGeom prst="rect">
            <a:avLst/>
          </a:prstGeom>
          <a:ln w="12700">
            <a:miter lim="400000"/>
          </a:ln>
        </p:spPr>
        <p:txBody>
          <a:bodyPr wrap="none" lIns="45719" rIns="45719" anchor="b">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r" defTabSz="914400" rtl="0" fontAlgn="auto" latinLnBrk="0" hangingPunct="0">
              <a:lnSpc>
                <a:spcPct val="100000"/>
              </a:lnSpc>
              <a:spcBef>
                <a:spcPct val="0"/>
              </a:spcBef>
              <a:spcAft>
                <a:spcPct val="0"/>
              </a:spcAft>
              <a:buClrTx/>
              <a:buSzTx/>
              <a:buFontTx/>
              <a:buNone/>
              <a:defRPr kumimoji="0" sz="1200" b="0" i="0" u="none" strike="noStrike" cap="none" spc="0" normalizeH="0" baseline="0">
                <a:ln>
                  <a:noFill/>
                </a:ln>
                <a:solidFill>
                  <a:srgbClr val="FFFFFF"/>
                </a:solidFill>
                <a:effectLst>
                  <a:outerShdw blurRad="12700" dist="25400" dir="2700000" rotWithShape="0">
                    <a:srgbClr val="000000"/>
                  </a:outerShdw>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fld id="{86CB4B4D-7CA3-9044-876B-883B54F8677D}" type="slidenum">
              <a:rPr/>
              <a:t/>
            </a:fld>
            <a:endParaRPr/>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Lst>
  <p:transition spd="med"/>
  <p:timing/>
  <p:txStyles>
    <p:titleStyle>
      <a:lvl1pPr marL="0" marR="0" indent="0" algn="ctr" defTabSz="914400" latinLnBrk="0">
        <a:lnSpc>
          <a:spcPct val="100000"/>
        </a:lnSpc>
        <a:spcBef>
          <a:spcPct val="0"/>
        </a:spcBef>
        <a:spcAft>
          <a:spcPct val="0"/>
        </a:spcAft>
        <a:buClrTx/>
        <a:buSzTx/>
        <a:buFontTx/>
        <a:buNone/>
        <a:defRPr sz="4400" b="0" i="0" u="none" strike="noStrike" cap="none" spc="0" baseline="0">
          <a:solidFill>
            <a:schemeClr val="accent4">
              <a:lumOff val="12156"/>
            </a:schemeClr>
          </a:solidFill>
          <a:effectLst>
            <a:outerShdw blurRad="12700" dist="25400" dir="2700000" rotWithShape="0">
              <a:srgbClr val="000000"/>
            </a:outerShdw>
          </a:effectLst>
          <a:uFillTx/>
          <a:latin typeface="Arial"/>
          <a:ea typeface="Arial"/>
          <a:cs typeface="Arial"/>
          <a:sym typeface="Arial"/>
        </a:defRPr>
      </a:lvl1pPr>
      <a:lvl2pPr marL="0" marR="0" indent="0" algn="ctr" defTabSz="914400" latinLnBrk="0">
        <a:lnSpc>
          <a:spcPct val="100000"/>
        </a:lnSpc>
        <a:spcBef>
          <a:spcPct val="0"/>
        </a:spcBef>
        <a:spcAft>
          <a:spcPct val="0"/>
        </a:spcAft>
        <a:buClrTx/>
        <a:buSzTx/>
        <a:buFontTx/>
        <a:buNone/>
        <a:defRPr sz="4400" b="0" i="0" u="none" strike="noStrike" cap="none" spc="0" baseline="0">
          <a:solidFill>
            <a:schemeClr val="accent4">
              <a:lumOff val="12156"/>
            </a:schemeClr>
          </a:solidFill>
          <a:effectLst>
            <a:outerShdw blurRad="12700" dist="25400" dir="2700000" rotWithShape="0">
              <a:srgbClr val="000000"/>
            </a:outerShdw>
          </a:effectLst>
          <a:uFillTx/>
          <a:latin typeface="Arial"/>
          <a:ea typeface="Arial"/>
          <a:cs typeface="Arial"/>
          <a:sym typeface="Arial"/>
        </a:defRPr>
      </a:lvl2pPr>
      <a:lvl3pPr marL="0" marR="0" indent="0" algn="ctr" defTabSz="914400" latinLnBrk="0">
        <a:lnSpc>
          <a:spcPct val="100000"/>
        </a:lnSpc>
        <a:spcBef>
          <a:spcPct val="0"/>
        </a:spcBef>
        <a:spcAft>
          <a:spcPct val="0"/>
        </a:spcAft>
        <a:buClrTx/>
        <a:buSzTx/>
        <a:buFontTx/>
        <a:buNone/>
        <a:defRPr sz="4400" b="0" i="0" u="none" strike="noStrike" cap="none" spc="0" baseline="0">
          <a:solidFill>
            <a:schemeClr val="accent4">
              <a:lumOff val="12156"/>
            </a:schemeClr>
          </a:solidFill>
          <a:effectLst>
            <a:outerShdw blurRad="12700" dist="25400" dir="2700000" rotWithShape="0">
              <a:srgbClr val="000000"/>
            </a:outerShdw>
          </a:effectLst>
          <a:uFillTx/>
          <a:latin typeface="Arial"/>
          <a:ea typeface="Arial"/>
          <a:cs typeface="Arial"/>
          <a:sym typeface="Arial"/>
        </a:defRPr>
      </a:lvl3pPr>
      <a:lvl4pPr marL="0" marR="0" indent="0" algn="ctr" defTabSz="914400" latinLnBrk="0">
        <a:lnSpc>
          <a:spcPct val="100000"/>
        </a:lnSpc>
        <a:spcBef>
          <a:spcPct val="0"/>
        </a:spcBef>
        <a:spcAft>
          <a:spcPct val="0"/>
        </a:spcAft>
        <a:buClrTx/>
        <a:buSzTx/>
        <a:buFontTx/>
        <a:buNone/>
        <a:defRPr sz="4400" b="0" i="0" u="none" strike="noStrike" cap="none" spc="0" baseline="0">
          <a:solidFill>
            <a:schemeClr val="accent4">
              <a:lumOff val="12156"/>
            </a:schemeClr>
          </a:solidFill>
          <a:effectLst>
            <a:outerShdw blurRad="12700" dist="25400" dir="2700000" rotWithShape="0">
              <a:srgbClr val="000000"/>
            </a:outerShdw>
          </a:effectLst>
          <a:uFillTx/>
          <a:latin typeface="Arial"/>
          <a:ea typeface="Arial"/>
          <a:cs typeface="Arial"/>
          <a:sym typeface="Arial"/>
        </a:defRPr>
      </a:lvl4pPr>
      <a:lvl5pPr marL="0" marR="0" indent="0" algn="ctr" defTabSz="914400" latinLnBrk="0">
        <a:lnSpc>
          <a:spcPct val="100000"/>
        </a:lnSpc>
        <a:spcBef>
          <a:spcPct val="0"/>
        </a:spcBef>
        <a:spcAft>
          <a:spcPct val="0"/>
        </a:spcAft>
        <a:buClrTx/>
        <a:buSzTx/>
        <a:buFontTx/>
        <a:buNone/>
        <a:defRPr sz="4400" b="0" i="0" u="none" strike="noStrike" cap="none" spc="0" baseline="0">
          <a:solidFill>
            <a:schemeClr val="accent4">
              <a:lumOff val="12156"/>
            </a:schemeClr>
          </a:solidFill>
          <a:effectLst>
            <a:outerShdw blurRad="12700" dist="25400" dir="2700000" rotWithShape="0">
              <a:srgbClr val="000000"/>
            </a:outerShdw>
          </a:effectLst>
          <a:uFillTx/>
          <a:latin typeface="Arial"/>
          <a:ea typeface="Arial"/>
          <a:cs typeface="Arial"/>
          <a:sym typeface="Arial"/>
        </a:defRPr>
      </a:lvl5pPr>
      <a:lvl6pPr marL="0" marR="0" indent="457200" algn="ctr" defTabSz="914400" latinLnBrk="0">
        <a:lnSpc>
          <a:spcPct val="100000"/>
        </a:lnSpc>
        <a:spcBef>
          <a:spcPct val="0"/>
        </a:spcBef>
        <a:spcAft>
          <a:spcPct val="0"/>
        </a:spcAft>
        <a:buClrTx/>
        <a:buSzTx/>
        <a:buFontTx/>
        <a:buNone/>
        <a:defRPr sz="4400" b="0" i="0" u="none" strike="noStrike" cap="none" spc="0" baseline="0">
          <a:solidFill>
            <a:schemeClr val="accent4">
              <a:lumOff val="12156"/>
            </a:schemeClr>
          </a:solidFill>
          <a:effectLst>
            <a:outerShdw blurRad="12700" dist="25400" dir="2700000" rotWithShape="0">
              <a:srgbClr val="000000"/>
            </a:outerShdw>
          </a:effectLst>
          <a:uFillTx/>
          <a:latin typeface="Arial"/>
          <a:ea typeface="Arial"/>
          <a:cs typeface="Arial"/>
          <a:sym typeface="Arial"/>
        </a:defRPr>
      </a:lvl6pPr>
      <a:lvl7pPr marL="0" marR="0" indent="914400" algn="ctr" defTabSz="914400" latinLnBrk="0">
        <a:lnSpc>
          <a:spcPct val="100000"/>
        </a:lnSpc>
        <a:spcBef>
          <a:spcPct val="0"/>
        </a:spcBef>
        <a:spcAft>
          <a:spcPct val="0"/>
        </a:spcAft>
        <a:buClrTx/>
        <a:buSzTx/>
        <a:buFontTx/>
        <a:buNone/>
        <a:defRPr sz="4400" b="0" i="0" u="none" strike="noStrike" cap="none" spc="0" baseline="0">
          <a:solidFill>
            <a:schemeClr val="accent4">
              <a:lumOff val="12156"/>
            </a:schemeClr>
          </a:solidFill>
          <a:effectLst>
            <a:outerShdw blurRad="12700" dist="25400" dir="2700000" rotWithShape="0">
              <a:srgbClr val="000000"/>
            </a:outerShdw>
          </a:effectLst>
          <a:uFillTx/>
          <a:latin typeface="Arial"/>
          <a:ea typeface="Arial"/>
          <a:cs typeface="Arial"/>
          <a:sym typeface="Arial"/>
        </a:defRPr>
      </a:lvl7pPr>
      <a:lvl8pPr marL="0" marR="0" indent="1371600" algn="ctr" defTabSz="914400" latinLnBrk="0">
        <a:lnSpc>
          <a:spcPct val="100000"/>
        </a:lnSpc>
        <a:spcBef>
          <a:spcPct val="0"/>
        </a:spcBef>
        <a:spcAft>
          <a:spcPct val="0"/>
        </a:spcAft>
        <a:buClrTx/>
        <a:buSzTx/>
        <a:buFontTx/>
        <a:buNone/>
        <a:defRPr sz="4400" b="0" i="0" u="none" strike="noStrike" cap="none" spc="0" baseline="0">
          <a:solidFill>
            <a:schemeClr val="accent4">
              <a:lumOff val="12156"/>
            </a:schemeClr>
          </a:solidFill>
          <a:effectLst>
            <a:outerShdw blurRad="12700" dist="25400" dir="2700000" rotWithShape="0">
              <a:srgbClr val="000000"/>
            </a:outerShdw>
          </a:effectLst>
          <a:uFillTx/>
          <a:latin typeface="Arial"/>
          <a:ea typeface="Arial"/>
          <a:cs typeface="Arial"/>
          <a:sym typeface="Arial"/>
        </a:defRPr>
      </a:lvl8pPr>
      <a:lvl9pPr marL="0" marR="0" indent="1828800" algn="ctr" defTabSz="914400" latinLnBrk="0">
        <a:lnSpc>
          <a:spcPct val="100000"/>
        </a:lnSpc>
        <a:spcBef>
          <a:spcPct val="0"/>
        </a:spcBef>
        <a:spcAft>
          <a:spcPct val="0"/>
        </a:spcAft>
        <a:buClrTx/>
        <a:buSzTx/>
        <a:buFontTx/>
        <a:buNone/>
        <a:defRPr sz="4400" b="0" i="0" u="none" strike="noStrike" cap="none" spc="0" baseline="0">
          <a:solidFill>
            <a:schemeClr val="accent4">
              <a:lumOff val="12156"/>
            </a:schemeClr>
          </a:solidFill>
          <a:effectLst>
            <a:outerShdw blurRad="12700" dist="25400" dir="2700000" rotWithShape="0">
              <a:srgbClr val="000000"/>
            </a:outerShdw>
          </a:effectLst>
          <a:uFillTx/>
          <a:latin typeface="Arial"/>
          <a:ea typeface="Arial"/>
          <a:cs typeface="Arial"/>
          <a:sym typeface="Arial"/>
        </a:defRPr>
      </a:lvl9pPr>
    </p:titleStyle>
    <p:bodyStyle>
      <a:lvl1pPr marL="342900" marR="0" indent="-342900" algn="l" defTabSz="914400" latinLnBrk="0">
        <a:lnSpc>
          <a:spcPct val="100000"/>
        </a:lnSpc>
        <a:spcBef>
          <a:spcPts val="700"/>
        </a:spcBef>
        <a:spcAft>
          <a:spcPct val="0"/>
        </a:spcAft>
        <a:buClr>
          <a:srgbClr val="E3E3FF"/>
        </a:buClr>
        <a:buSzTx/>
        <a:buFontTx/>
        <a:buChar char="•"/>
        <a:defRPr sz="3200" b="0" i="0" u="none" strike="noStrike" cap="none" spc="0" baseline="0">
          <a:solidFill>
            <a:srgbClr val="000000"/>
          </a:solidFill>
          <a:uFillTx/>
          <a:latin typeface="Arial"/>
          <a:ea typeface="Arial"/>
          <a:cs typeface="Arial"/>
          <a:sym typeface="Arial"/>
        </a:defRPr>
      </a:lvl1pPr>
      <a:lvl2pPr marL="783590" marR="0" indent="-326390" algn="l" defTabSz="914400" latinLnBrk="0">
        <a:lnSpc>
          <a:spcPct val="100000"/>
        </a:lnSpc>
        <a:spcBef>
          <a:spcPts val="700"/>
        </a:spcBef>
        <a:spcAft>
          <a:spcPct val="0"/>
        </a:spcAft>
        <a:buClr>
          <a:srgbClr val="E3E3FF"/>
        </a:buClr>
        <a:buSzTx/>
        <a:buFontTx/>
        <a:buChar char="–"/>
        <a:defRPr sz="3200" b="0" i="0" u="none" strike="noStrike" cap="none" spc="0" baseline="0">
          <a:solidFill>
            <a:srgbClr val="000000"/>
          </a:solidFill>
          <a:uFillTx/>
          <a:latin typeface="Arial"/>
          <a:ea typeface="Arial"/>
          <a:cs typeface="Arial"/>
          <a:sym typeface="Arial"/>
        </a:defRPr>
      </a:lvl2pPr>
      <a:lvl3pPr marL="1219200" marR="0" indent="-304800" algn="l" defTabSz="914400" latinLnBrk="0">
        <a:lnSpc>
          <a:spcPct val="100000"/>
        </a:lnSpc>
        <a:spcBef>
          <a:spcPts val="700"/>
        </a:spcBef>
        <a:spcAft>
          <a:spcPct val="0"/>
        </a:spcAft>
        <a:buClr>
          <a:srgbClr val="E3E3FF"/>
        </a:buClr>
        <a:buSzTx/>
        <a:buFontTx/>
        <a:buChar char="•"/>
        <a:defRPr sz="3200" b="0" i="0" u="none" strike="noStrike" cap="none" spc="0" baseline="0">
          <a:solidFill>
            <a:srgbClr val="000000"/>
          </a:solidFill>
          <a:uFillTx/>
          <a:latin typeface="Arial"/>
          <a:ea typeface="Arial"/>
          <a:cs typeface="Arial"/>
          <a:sym typeface="Arial"/>
        </a:defRPr>
      </a:lvl3pPr>
      <a:lvl4pPr marL="1737360" marR="0" indent="-365760" algn="l" defTabSz="914400" latinLnBrk="0">
        <a:lnSpc>
          <a:spcPct val="100000"/>
        </a:lnSpc>
        <a:spcBef>
          <a:spcPts val="700"/>
        </a:spcBef>
        <a:spcAft>
          <a:spcPct val="0"/>
        </a:spcAft>
        <a:buClr>
          <a:srgbClr val="E3E3FF"/>
        </a:buClr>
        <a:buSzTx/>
        <a:buFontTx/>
        <a:buChar char="–"/>
        <a:defRPr sz="3200" b="0" i="0" u="none" strike="noStrike" cap="none" spc="0" baseline="0">
          <a:solidFill>
            <a:srgbClr val="000000"/>
          </a:solidFill>
          <a:uFillTx/>
          <a:latin typeface="Arial"/>
          <a:ea typeface="Arial"/>
          <a:cs typeface="Arial"/>
          <a:sym typeface="Arial"/>
        </a:defRPr>
      </a:lvl4pPr>
      <a:lvl5pPr marL="2235200" marR="0" indent="-406400" algn="l" defTabSz="914400" latinLnBrk="0">
        <a:lnSpc>
          <a:spcPct val="100000"/>
        </a:lnSpc>
        <a:spcBef>
          <a:spcPts val="700"/>
        </a:spcBef>
        <a:spcAft>
          <a:spcPct val="0"/>
        </a:spcAft>
        <a:buClr>
          <a:srgbClr val="E3E3FF"/>
        </a:buClr>
        <a:buSzTx/>
        <a:buFontTx/>
        <a:buChar char="•"/>
        <a:defRPr sz="3200" b="0" i="0" u="none" strike="noStrike" cap="none" spc="0" baseline="0">
          <a:solidFill>
            <a:srgbClr val="000000"/>
          </a:solidFill>
          <a:uFillTx/>
          <a:latin typeface="Arial"/>
          <a:ea typeface="Arial"/>
          <a:cs typeface="Arial"/>
          <a:sym typeface="Arial"/>
        </a:defRPr>
      </a:lvl5pPr>
      <a:lvl6pPr marL="2692400" marR="0" indent="-406400" algn="l" defTabSz="914400" latinLnBrk="0">
        <a:lnSpc>
          <a:spcPct val="100000"/>
        </a:lnSpc>
        <a:spcBef>
          <a:spcPts val="700"/>
        </a:spcBef>
        <a:spcAft>
          <a:spcPct val="0"/>
        </a:spcAft>
        <a:buClr>
          <a:srgbClr val="E3E3FF"/>
        </a:buClr>
        <a:buSzTx/>
        <a:buFontTx/>
        <a:defRPr sz="3200" b="0" i="0" u="none" strike="noStrike" cap="none" spc="0" baseline="0">
          <a:solidFill>
            <a:srgbClr val="000000"/>
          </a:solidFill>
          <a:uFillTx/>
          <a:latin typeface="Arial"/>
          <a:ea typeface="Arial"/>
          <a:cs typeface="Arial"/>
          <a:sym typeface="Arial"/>
        </a:defRPr>
      </a:lvl6pPr>
      <a:lvl7pPr marL="3149600" marR="0" indent="-406400" algn="l" defTabSz="914400" latinLnBrk="0">
        <a:lnSpc>
          <a:spcPct val="100000"/>
        </a:lnSpc>
        <a:spcBef>
          <a:spcPts val="700"/>
        </a:spcBef>
        <a:spcAft>
          <a:spcPct val="0"/>
        </a:spcAft>
        <a:buClr>
          <a:srgbClr val="E3E3FF"/>
        </a:buClr>
        <a:buSzTx/>
        <a:buFontTx/>
        <a:defRPr sz="3200" b="0" i="0" u="none" strike="noStrike" cap="none" spc="0" baseline="0">
          <a:solidFill>
            <a:srgbClr val="000000"/>
          </a:solidFill>
          <a:uFillTx/>
          <a:latin typeface="Arial"/>
          <a:ea typeface="Arial"/>
          <a:cs typeface="Arial"/>
          <a:sym typeface="Arial"/>
        </a:defRPr>
      </a:lvl7pPr>
      <a:lvl8pPr marL="3606800" marR="0" indent="-406400" algn="l" defTabSz="914400" latinLnBrk="0">
        <a:lnSpc>
          <a:spcPct val="100000"/>
        </a:lnSpc>
        <a:spcBef>
          <a:spcPts val="700"/>
        </a:spcBef>
        <a:spcAft>
          <a:spcPct val="0"/>
        </a:spcAft>
        <a:buClr>
          <a:srgbClr val="E3E3FF"/>
        </a:buClr>
        <a:buSzTx/>
        <a:buFontTx/>
        <a:defRPr sz="3200" b="0" i="0" u="none" strike="noStrike" cap="none" spc="0" baseline="0">
          <a:solidFill>
            <a:srgbClr val="000000"/>
          </a:solidFill>
          <a:uFillTx/>
          <a:latin typeface="Arial"/>
          <a:ea typeface="Arial"/>
          <a:cs typeface="Arial"/>
          <a:sym typeface="Arial"/>
        </a:defRPr>
      </a:lvl8pPr>
      <a:lvl9pPr marL="4064000" marR="0" indent="-406400" algn="l" defTabSz="914400" latinLnBrk="0">
        <a:lnSpc>
          <a:spcPct val="100000"/>
        </a:lnSpc>
        <a:spcBef>
          <a:spcPts val="700"/>
        </a:spcBef>
        <a:spcAft>
          <a:spcPct val="0"/>
        </a:spcAft>
        <a:buClr>
          <a:srgbClr val="E3E3FF"/>
        </a:buClr>
        <a:buSzTx/>
        <a:buFontTx/>
        <a:defRPr sz="3200" b="0" i="0" u="none" strike="noStrike" cap="none" spc="0" baseline="0">
          <a:solidFill>
            <a:srgbClr val="000000"/>
          </a:solidFill>
          <a:uFillTx/>
          <a:latin typeface="Arial"/>
          <a:ea typeface="Arial"/>
          <a:cs typeface="Arial"/>
          <a:sym typeface="Arial"/>
        </a:defRPr>
      </a:lvl9pPr>
    </p:bodyStyle>
    <p:otherStyle>
      <a:lvl1pPr marL="0" marR="0" indent="0" algn="r" defTabSz="914400" rtl="0" latinLnBrk="0">
        <a:lnSpc>
          <a:spcPct val="100000"/>
        </a:lnSpc>
        <a:spcBef>
          <a:spcPct val="0"/>
        </a:spcBef>
        <a:spcAft>
          <a:spcPct val="0"/>
        </a:spcAft>
        <a:buClrTx/>
        <a:buSzTx/>
        <a:buFontTx/>
        <a:buNone/>
        <a:defRPr sz="1200" b="0" i="0" u="none" strike="noStrike" cap="none" spc="0" baseline="0">
          <a:solidFill>
            <a:schemeClr val="tx1"/>
          </a:solidFill>
          <a:effectLst>
            <a:outerShdw blurRad="12700" dist="25400" dir="2700000" rotWithShape="0">
              <a:srgbClr val="000000"/>
            </a:outerShdw>
          </a:effectLst>
          <a:uFillTx/>
          <a:latin typeface="+mn-lt"/>
          <a:ea typeface="+mn-ea"/>
          <a:cs typeface="+mn-cs"/>
          <a:sym typeface="Arial"/>
        </a:defRPr>
      </a:lvl1pPr>
      <a:lvl2pPr marL="0" marR="0" indent="457200" algn="r" defTabSz="914400" rtl="0" latinLnBrk="0">
        <a:lnSpc>
          <a:spcPct val="100000"/>
        </a:lnSpc>
        <a:spcBef>
          <a:spcPct val="0"/>
        </a:spcBef>
        <a:spcAft>
          <a:spcPct val="0"/>
        </a:spcAft>
        <a:buClrTx/>
        <a:buSzTx/>
        <a:buFontTx/>
        <a:buNone/>
        <a:defRPr sz="1200" b="0" i="0" u="none" strike="noStrike" cap="none" spc="0" baseline="0">
          <a:solidFill>
            <a:schemeClr val="tx1"/>
          </a:solidFill>
          <a:effectLst>
            <a:outerShdw blurRad="12700" dist="25400" dir="2700000" rotWithShape="0">
              <a:srgbClr val="000000"/>
            </a:outerShdw>
          </a:effectLst>
          <a:uFillTx/>
          <a:latin typeface="+mn-lt"/>
          <a:ea typeface="+mn-ea"/>
          <a:cs typeface="+mn-cs"/>
          <a:sym typeface="Arial"/>
        </a:defRPr>
      </a:lvl2pPr>
      <a:lvl3pPr marL="0" marR="0" indent="914400" algn="r" defTabSz="914400" rtl="0" latinLnBrk="0">
        <a:lnSpc>
          <a:spcPct val="100000"/>
        </a:lnSpc>
        <a:spcBef>
          <a:spcPct val="0"/>
        </a:spcBef>
        <a:spcAft>
          <a:spcPct val="0"/>
        </a:spcAft>
        <a:buClrTx/>
        <a:buSzTx/>
        <a:buFontTx/>
        <a:buNone/>
        <a:defRPr sz="1200" b="0" i="0" u="none" strike="noStrike" cap="none" spc="0" baseline="0">
          <a:solidFill>
            <a:schemeClr val="tx1"/>
          </a:solidFill>
          <a:effectLst>
            <a:outerShdw blurRad="12700" dist="25400" dir="2700000" rotWithShape="0">
              <a:srgbClr val="000000"/>
            </a:outerShdw>
          </a:effectLst>
          <a:uFillTx/>
          <a:latin typeface="+mn-lt"/>
          <a:ea typeface="+mn-ea"/>
          <a:cs typeface="+mn-cs"/>
          <a:sym typeface="Arial"/>
        </a:defRPr>
      </a:lvl3pPr>
      <a:lvl4pPr marL="0" marR="0" indent="1371600" algn="r" defTabSz="914400" rtl="0" latinLnBrk="0">
        <a:lnSpc>
          <a:spcPct val="100000"/>
        </a:lnSpc>
        <a:spcBef>
          <a:spcPct val="0"/>
        </a:spcBef>
        <a:spcAft>
          <a:spcPct val="0"/>
        </a:spcAft>
        <a:buClrTx/>
        <a:buSzTx/>
        <a:buFontTx/>
        <a:buNone/>
        <a:defRPr sz="1200" b="0" i="0" u="none" strike="noStrike" cap="none" spc="0" baseline="0">
          <a:solidFill>
            <a:schemeClr val="tx1"/>
          </a:solidFill>
          <a:effectLst>
            <a:outerShdw blurRad="12700" dist="25400" dir="2700000" rotWithShape="0">
              <a:srgbClr val="000000"/>
            </a:outerShdw>
          </a:effectLst>
          <a:uFillTx/>
          <a:latin typeface="+mn-lt"/>
          <a:ea typeface="+mn-ea"/>
          <a:cs typeface="+mn-cs"/>
          <a:sym typeface="Arial"/>
        </a:defRPr>
      </a:lvl4pPr>
      <a:lvl5pPr marL="0" marR="0" indent="1828800" algn="r" defTabSz="914400" rtl="0" latinLnBrk="0">
        <a:lnSpc>
          <a:spcPct val="100000"/>
        </a:lnSpc>
        <a:spcBef>
          <a:spcPct val="0"/>
        </a:spcBef>
        <a:spcAft>
          <a:spcPct val="0"/>
        </a:spcAft>
        <a:buClrTx/>
        <a:buSzTx/>
        <a:buFontTx/>
        <a:buNone/>
        <a:defRPr sz="1200" b="0" i="0" u="none" strike="noStrike" cap="none" spc="0" baseline="0">
          <a:solidFill>
            <a:schemeClr val="tx1"/>
          </a:solidFill>
          <a:effectLst>
            <a:outerShdw blurRad="12700" dist="25400" dir="2700000" rotWithShape="0">
              <a:srgbClr val="000000"/>
            </a:outerShdw>
          </a:effectLst>
          <a:uFillTx/>
          <a:latin typeface="+mn-lt"/>
          <a:ea typeface="+mn-ea"/>
          <a:cs typeface="+mn-cs"/>
          <a:sym typeface="Arial"/>
        </a:defRPr>
      </a:lvl5pPr>
      <a:lvl6pPr marL="0" marR="0" indent="0" algn="r" defTabSz="914400" rtl="0" latinLnBrk="0">
        <a:lnSpc>
          <a:spcPct val="100000"/>
        </a:lnSpc>
        <a:spcBef>
          <a:spcPct val="0"/>
        </a:spcBef>
        <a:spcAft>
          <a:spcPct val="0"/>
        </a:spcAft>
        <a:buClrTx/>
        <a:buSzTx/>
        <a:buFontTx/>
        <a:buNone/>
        <a:defRPr sz="1200" b="0" i="0" u="none" strike="noStrike" cap="none" spc="0" baseline="0">
          <a:solidFill>
            <a:schemeClr val="tx1"/>
          </a:solidFill>
          <a:effectLst>
            <a:outerShdw blurRad="12700" dist="25400" dir="2700000" rotWithShape="0">
              <a:srgbClr val="000000"/>
            </a:outerShdw>
          </a:effectLst>
          <a:uFillTx/>
          <a:latin typeface="+mn-lt"/>
          <a:ea typeface="+mn-ea"/>
          <a:cs typeface="+mn-cs"/>
          <a:sym typeface="Arial"/>
        </a:defRPr>
      </a:lvl6pPr>
      <a:lvl7pPr marL="0" marR="0" indent="0" algn="r" defTabSz="914400" rtl="0" latinLnBrk="0">
        <a:lnSpc>
          <a:spcPct val="100000"/>
        </a:lnSpc>
        <a:spcBef>
          <a:spcPct val="0"/>
        </a:spcBef>
        <a:spcAft>
          <a:spcPct val="0"/>
        </a:spcAft>
        <a:buClrTx/>
        <a:buSzTx/>
        <a:buFontTx/>
        <a:buNone/>
        <a:defRPr sz="1200" b="0" i="0" u="none" strike="noStrike" cap="none" spc="0" baseline="0">
          <a:solidFill>
            <a:schemeClr val="tx1"/>
          </a:solidFill>
          <a:effectLst>
            <a:outerShdw blurRad="12700" dist="25400" dir="2700000" rotWithShape="0">
              <a:srgbClr val="000000"/>
            </a:outerShdw>
          </a:effectLst>
          <a:uFillTx/>
          <a:latin typeface="+mn-lt"/>
          <a:ea typeface="+mn-ea"/>
          <a:cs typeface="+mn-cs"/>
          <a:sym typeface="Arial"/>
        </a:defRPr>
      </a:lvl7pPr>
      <a:lvl8pPr marL="0" marR="0" indent="0" algn="r" defTabSz="914400" rtl="0" latinLnBrk="0">
        <a:lnSpc>
          <a:spcPct val="100000"/>
        </a:lnSpc>
        <a:spcBef>
          <a:spcPct val="0"/>
        </a:spcBef>
        <a:spcAft>
          <a:spcPct val="0"/>
        </a:spcAft>
        <a:buClrTx/>
        <a:buSzTx/>
        <a:buFontTx/>
        <a:buNone/>
        <a:defRPr sz="1200" b="0" i="0" u="none" strike="noStrike" cap="none" spc="0" baseline="0">
          <a:solidFill>
            <a:schemeClr val="tx1"/>
          </a:solidFill>
          <a:effectLst>
            <a:outerShdw blurRad="12700" dist="25400" dir="2700000" rotWithShape="0">
              <a:srgbClr val="000000"/>
            </a:outerShdw>
          </a:effectLst>
          <a:uFillTx/>
          <a:latin typeface="+mn-lt"/>
          <a:ea typeface="+mn-ea"/>
          <a:cs typeface="+mn-cs"/>
          <a:sym typeface="Arial"/>
        </a:defRPr>
      </a:lvl8pPr>
      <a:lvl9pPr marL="0" marR="0" indent="0" algn="r" defTabSz="914400" rtl="0" latinLnBrk="0">
        <a:lnSpc>
          <a:spcPct val="100000"/>
        </a:lnSpc>
        <a:spcBef>
          <a:spcPct val="0"/>
        </a:spcBef>
        <a:spcAft>
          <a:spcPct val="0"/>
        </a:spcAft>
        <a:buClrTx/>
        <a:buSzTx/>
        <a:buFontTx/>
        <a:buNone/>
        <a:defRPr sz="1200" b="0" i="0" u="none" strike="noStrike" cap="none" spc="0" baseline="0">
          <a:solidFill>
            <a:schemeClr val="tx1"/>
          </a:solidFill>
          <a:effectLst>
            <a:outerShdw blurRad="12700" dist="25400" dir="2700000" rotWithShape="0">
              <a:srgbClr val="000000"/>
            </a:outerShdw>
          </a:effectLst>
          <a:uFillTx/>
          <a:latin typeface="+mn-lt"/>
          <a:ea typeface="+mn-ea"/>
          <a:cs typeface="+mn-cs"/>
          <a:sym typeface="Arial"/>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5.xml" TargetMode="Internal" /><Relationship Id="rId3"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5.xml" TargetMode="Internal" /><Relationship Id="rId3"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313222103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42" name="护理人员卫生法律法规知识解读"/>
          <p:cNvSpPr txBox="1"/>
          <p:nvPr/>
        </p:nvSpPr>
        <p:spPr>
          <a:xfrm>
            <a:off x="684212" y="1484312"/>
            <a:ext cx="7634288" cy="1471613"/>
          </a:xfrm>
          <a:prstGeom prst="rect">
            <a:avLst/>
          </a:prstGeom>
          <a:ln w="12700">
            <a:miter lim="400000"/>
          </a:ln>
        </p:spPr>
        <p:txBody>
          <a:bodyPr lIns="45719" rIns="45719" anchor="ctr">
            <a:norm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822960" rtl="0" fontAlgn="auto" latinLnBrk="0" hangingPunct="0">
              <a:lnSpc>
                <a:spcPct val="100000"/>
              </a:lnSpc>
              <a:spcBef>
                <a:spcPct val="0"/>
              </a:spcBef>
              <a:spcAft>
                <a:spcPct val="0"/>
              </a:spcAft>
              <a:buClrTx/>
              <a:buSzTx/>
              <a:buFontTx/>
              <a:buNone/>
              <a:defRPr kumimoji="0" sz="5400" b="0" i="0" u="none" strike="noStrike" cap="none" spc="0" normalizeH="0" baseline="0">
                <a:ln>
                  <a:noFill/>
                </a:ln>
                <a:solidFill>
                  <a:schemeClr val="accent4">
                    <a:lumOff val="12156"/>
                  </a:schemeClr>
                </a:solidFill>
                <a:effectLst>
                  <a:outerShdw blurRad="11430" dist="34289" dir="2700000" rotWithShape="0">
                    <a:srgbClr val="000000"/>
                  </a:outerShdw>
                </a:effectLst>
                <a:uFillTx/>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b="1">
                <a:latin typeface="Arial"/>
                <a:ea typeface="Arial"/>
                <a:cs typeface="Arial"/>
                <a:sym typeface="Arial"/>
              </a:defRPr>
            </a:pPr>
            <a:r>
              <a:rPr lang="zh-CN" altLang="en-US">
                <a:solidFill>
                  <a:schemeClr val="tx2">
                    <a:lumMod val="50000"/>
                  </a:schemeClr>
                </a:solidFill>
                <a:effectLst/>
              </a:rPr>
              <a:t>护士法律法规</a:t>
            </a:r>
            <a:endParaRPr b="0">
              <a:solidFill>
                <a:schemeClr val="tx2">
                  <a:lumMod val="50000"/>
                </a:schemeClr>
              </a:solidFill>
              <a:effectLst/>
              <a:sym typeface="宋体" panose="02010600030101010101" pitchFamily="2" charset="-122"/>
            </a:endParaRPr>
          </a:p>
        </p:txBody>
      </p:sp>
    </p:spTree>
  </p:cSld>
  <p:clrMapOvr>
    <a:masterClrMapping/>
  </p:clrMapOvr>
  <p:transition spd="med"/>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3" name="文本占位符 2"/>
          <p:cNvSpPr>
            <a:spLocks noGrp="1"/>
          </p:cNvSpPr>
          <p:nvPr>
            <p:ph type="body" idx="1"/>
          </p:nvPr>
        </p:nvSpPr>
        <p:spPr/>
        <p:txBody>
          <a:bodyPr/>
          <a:lstStyle/>
          <a:p>
            <a:r>
              <a:rPr lang="zh-CN" altLang="en-US"/>
              <a:t>一、职业护士资格考试与注册</a:t>
            </a:r>
            <a:endParaRPr lang="en-US" altLang="zh-CN"/>
          </a:p>
          <a:p>
            <a:r>
              <a:rPr lang="zh-CN" altLang="en-US"/>
              <a:t>二、</a:t>
            </a:r>
            <a:r>
              <a:rPr lang="zh-CN" altLang="en-US">
                <a:solidFill>
                  <a:schemeClr val="tx2">
                    <a:lumMod val="50000"/>
                  </a:schemeClr>
                </a:solidFill>
                <a:effectLst/>
              </a:rPr>
              <a:t>护士权利和义务</a:t>
            </a:r>
            <a:endParaRPr lang="en-US" altLang="zh-CN">
              <a:solidFill>
                <a:schemeClr val="tx2">
                  <a:lumMod val="50000"/>
                </a:schemeClr>
              </a:solidFill>
              <a:effectLst/>
            </a:endParaRPr>
          </a:p>
          <a:p>
            <a:r>
              <a:rPr lang="zh-CN" altLang="en-US">
                <a:solidFill>
                  <a:schemeClr val="tx2">
                    <a:lumMod val="50000"/>
                  </a:schemeClr>
                </a:solidFill>
              </a:rPr>
              <a:t>三、医疗卫生机构的职责</a:t>
            </a:r>
            <a:endParaRPr lang="en-US" altLang="zh-CN">
              <a:solidFill>
                <a:schemeClr val="tx2">
                  <a:lumMod val="50000"/>
                </a:schemeClr>
              </a:solidFill>
              <a:effectLst/>
            </a:endParaRPr>
          </a:p>
          <a:p>
            <a:r>
              <a:rPr lang="zh-CN" altLang="en-US">
                <a:solidFill>
                  <a:schemeClr val="tx2">
                    <a:lumMod val="50000"/>
                  </a:schemeClr>
                </a:solidFill>
              </a:rPr>
              <a:t>四、护士的法律责任</a:t>
            </a:r>
            <a:endParaRPr lang="en-US" altLang="zh-CN">
              <a:solidFill>
                <a:schemeClr val="tx2">
                  <a:lumMod val="50000"/>
                </a:schemeClr>
              </a:solidFill>
            </a:endParaRPr>
          </a:p>
          <a:p>
            <a:r>
              <a:rPr lang="zh-CN" altLang="en-US">
                <a:solidFill>
                  <a:schemeClr val="tx2">
                    <a:lumMod val="50000"/>
                  </a:schemeClr>
                </a:solidFill>
              </a:rPr>
              <a:t>五、医疗事故的预防和处置</a:t>
            </a:r>
            <a:endParaRPr lang="zh-CN" altLang="en-US"/>
          </a:p>
        </p:txBody>
      </p:sp>
    </p:spTree>
  </p:cSld>
  <p:clrMapOvr>
    <a:masterClrMapping/>
  </p:clrMapOvr>
  <p:transition spd="med"/>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45" name="《护士条例》已经2008年1月23日国务院第206次常务会议通过，现予公布，自2008年5月12日起施行。…"/>
          <p:cNvSpPr txBox="1">
            <a:spLocks noGrp="1"/>
          </p:cNvSpPr>
          <p:nvPr>
            <p:ph type="body" idx="1"/>
          </p:nvPr>
        </p:nvSpPr>
        <p:spPr>
          <a:xfrm>
            <a:off x="365760" y="1181099"/>
            <a:ext cx="8229600" cy="4495801"/>
          </a:xfrm>
          <a:prstGeom prst="rect">
            <a:avLst/>
          </a:prstGeom>
        </p:spPr>
        <p:txBody>
          <a:bodyPr/>
          <a:lstStyle/>
          <a:p>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《护士条例》已经</a:t>
            </a:r>
            <a:r>
              <a:rPr/>
              <a:t>2008</a:t>
            </a: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年</a:t>
            </a:r>
            <a:r>
              <a:rPr/>
              <a:t>1</a:t>
            </a: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月</a:t>
            </a:r>
            <a:r>
              <a:rPr/>
              <a:t>23</a:t>
            </a: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日国务院第</a:t>
            </a:r>
            <a:r>
              <a:rPr/>
              <a:t>206</a:t>
            </a: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次常务会议通过，现予公布，自</a:t>
            </a:r>
            <a:r>
              <a:rPr/>
              <a:t>2008</a:t>
            </a: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年</a:t>
            </a:r>
            <a:r>
              <a:rPr/>
              <a:t>5</a:t>
            </a: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月</a:t>
            </a:r>
            <a:r>
              <a:rPr/>
              <a:t>12</a:t>
            </a: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日起施行。</a:t>
            </a:r>
            <a:b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br>
            <a:endPar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endParaRPr>
          </a:p>
          <a:p>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《护士执业注册管理办法》已于</a:t>
            </a:r>
            <a:r>
              <a:rPr/>
              <a:t>2008</a:t>
            </a: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年</a:t>
            </a:r>
            <a:r>
              <a:rPr/>
              <a:t>5</a:t>
            </a: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月</a:t>
            </a:r>
            <a:r>
              <a:rPr/>
              <a:t>4</a:t>
            </a: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日经卫生部部务会议讨论通过，现予以发布，自</a:t>
            </a:r>
            <a:r>
              <a:rPr/>
              <a:t>2008</a:t>
            </a: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年</a:t>
            </a:r>
            <a:r>
              <a:rPr/>
              <a:t>5</a:t>
            </a: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月</a:t>
            </a:r>
            <a:r>
              <a:rPr/>
              <a:t>12</a:t>
            </a: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日起施行。</a:t>
            </a:r>
            <a:b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br>
            <a:endPar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endParaRPr>
          </a:p>
        </p:txBody>
      </p:sp>
    </p:spTree>
  </p:cSld>
  <p:clrMapOvr>
    <a:masterClrMapping/>
  </p:clrMapOvr>
  <p:transition spd="med"/>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47" name="护士，是指经执业注册取得护士执业证书，依照本条例规定从事护理活动，履行保护生命、减轻痛苦、增进健康职责的卫生技术人员。"/>
          <p:cNvSpPr txBox="1">
            <a:spLocks noGrp="1"/>
          </p:cNvSpPr>
          <p:nvPr>
            <p:ph type="body" sz="half" idx="1"/>
          </p:nvPr>
        </p:nvSpPr>
        <p:spPr>
          <a:xfrm>
            <a:off x="468312" y="2060575"/>
            <a:ext cx="4751388" cy="4103688"/>
          </a:xfrm>
          <a:prstGeom prst="rect">
            <a:avLst/>
          </a:prstGeom>
        </p:spPr>
        <p:txBody>
          <a:bodyPr/>
          <a:lstStyle/>
          <a:p>
            <a:r>
              <a:rPr err="1">
                <a:latin typeface="楷体_GB2312"/>
                <a:ea typeface="楷体_GB2312"/>
                <a:cs typeface="楷体_GB2312"/>
                <a:sym typeface="楷体_GB2312"/>
              </a:rPr>
              <a:t>护士，是指经执业注册取得护士执业证书，依照本条例规定从事护理活动，履行保护生命、减轻痛苦、增进健康职责的卫生技术人员。</a:t>
            </a:r>
            <a:br>
              <a:rPr err="1">
                <a:latin typeface="楷体_GB2312"/>
                <a:ea typeface="楷体_GB2312"/>
                <a:cs typeface="楷体_GB2312"/>
                <a:sym typeface="楷体_GB2312"/>
              </a:rPr>
            </a:br>
            <a:endParaRPr>
              <a:latin typeface="楷体_GB2312"/>
              <a:ea typeface="楷体_GB2312"/>
              <a:cs typeface="楷体_GB2312"/>
              <a:sym typeface="楷体_GB2312"/>
            </a:endParaRPr>
          </a:p>
        </p:txBody>
      </p:sp>
      <p:sp>
        <p:nvSpPr>
          <p:cNvPr id="48" name="护士的概念"/>
          <p:cNvSpPr txBox="1"/>
          <p:nvPr/>
        </p:nvSpPr>
        <p:spPr>
          <a:xfrm>
            <a:off x="-263586" y="1039968"/>
            <a:ext cx="6029961" cy="713741"/>
          </a:xfrm>
          <a:prstGeom prst="rect">
            <a:avLst/>
          </a:prstGeom>
          <a:ln w="12700">
            <a:miter lim="400000"/>
          </a:ln>
        </p:spPr>
        <p:txBody>
          <a:bodyPr lIns="45719" rIns="45719">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914400" rtl="0" fontAlgn="auto" latinLnBrk="0" hangingPunct="0">
              <a:lnSpc>
                <a:spcPct val="100000"/>
              </a:lnSpc>
              <a:spcBef>
                <a:spcPts val="2100"/>
              </a:spcBef>
              <a:spcAft>
                <a:spcPct val="0"/>
              </a:spcAft>
              <a:buClrTx/>
              <a:buSzTx/>
              <a:buFontTx/>
              <a:buNone/>
              <a:defRPr kumimoji="0" sz="3500" b="0" i="0" u="none" strike="noStrike" cap="none" spc="0" normalizeH="0" baseline="0">
                <a:ln>
                  <a:noFill/>
                </a:ln>
                <a:solidFill>
                  <a:srgbClr val="000000"/>
                </a:solidFill>
                <a:effectLst/>
                <a:uFillTx/>
                <a:latin typeface="黑体" panose="02010609060101010101" charset="-122"/>
                <a:ea typeface="黑体" panose="02010609060101010101" charset="-122"/>
                <a:cs typeface="黑体" panose="02010609060101010101" charset="-122"/>
                <a:sym typeface="黑体" panose="02010609060101010101" charset="-122"/>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latin typeface="Arial"/>
                <a:ea typeface="Arial"/>
                <a:cs typeface="Arial"/>
                <a:sym typeface="Arial"/>
              </a:defRPr>
            </a:pPr>
            <a:r>
              <a:rPr>
                <a:latin typeface="黑体" panose="02010609060101010101" charset="-122"/>
                <a:ea typeface="黑体" panose="02010609060101010101" charset="-122"/>
                <a:cs typeface="黑体" panose="02010609060101010101" charset="-122"/>
                <a:sym typeface="黑体" panose="02010609060101010101" charset="-122"/>
              </a:rPr>
              <a:t>护士的概念</a:t>
            </a:r>
            <a:endParaRPr>
              <a:latin typeface="黑体" panose="02010609060101010101" charset="-122"/>
              <a:ea typeface="黑体" panose="02010609060101010101" charset="-122"/>
              <a:cs typeface="黑体" panose="02010609060101010101" charset="-122"/>
              <a:sym typeface="黑体" panose="02010609060101010101" charset="-122"/>
            </a:endParaRPr>
          </a:p>
        </p:txBody>
      </p:sp>
      <p:pic>
        <p:nvPicPr>
          <p:cNvPr id="49" name="111014814.jpeg" descr="111014814.jpeg"/>
          <p:cNvPicPr>
            <a:picLocks noChangeAspect="1"/>
          </p:cNvPicPr>
          <p:nvPr/>
        </p:nvPicPr>
        <p:blipFill>
          <a:blip r:embed="rId2"/>
          <a:stretch>
            <a:fillRect/>
          </a:stretch>
        </p:blipFill>
        <p:spPr>
          <a:xfrm>
            <a:off x="5724525" y="1557337"/>
            <a:ext cx="3124200" cy="4176713"/>
          </a:xfrm>
          <a:prstGeom prst="rect">
            <a:avLst/>
          </a:prstGeom>
          <a:ln w="12700">
            <a:miter lim="400000"/>
          </a:ln>
        </p:spPr>
      </p:pic>
    </p:spTree>
  </p:cSld>
  <p:clrMapOvr>
    <a:masterClrMapping/>
  </p:clrMapOvr>
  <p:transition spd="med"/>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52" name="护士执业注册"/>
          <p:cNvSpPr txBox="1">
            <a:spLocks noGrp="1"/>
          </p:cNvSpPr>
          <p:nvPr>
            <p:ph type="title"/>
          </p:nvPr>
        </p:nvSpPr>
        <p:spPr/>
        <p:txBody>
          <a:bodyPr/>
          <a:lstStyle>
            <a:lvl1pPr defTabSz="694690">
              <a:defRPr sz="3650">
                <a:solidFill>
                  <a:srgbClr val="FFFF00"/>
                </a:solidFill>
                <a:effectLst>
                  <a:outerShdw blurRad="9652" dist="19304" dir="2700000" rotWithShape="0">
                    <a:srgbClr val="000000"/>
                  </a:outerShdw>
                </a:effectLst>
                <a:latin typeface="黑体" panose="02010609060101010101" charset="-122"/>
                <a:ea typeface="黑体" panose="02010609060101010101" charset="-122"/>
                <a:cs typeface="黑体" panose="02010609060101010101" charset="-122"/>
                <a:sym typeface="黑体" panose="02010609060101010101" charset="-122"/>
              </a:defRPr>
            </a:lvl1pPr>
          </a:lstStyle>
          <a:p>
            <a:r>
              <a:rPr lang="zh-CN" altLang="en-US">
                <a:solidFill>
                  <a:schemeClr val="tx2">
                    <a:lumMod val="50000"/>
                  </a:schemeClr>
                </a:solidFill>
                <a:effectLst/>
                <a:sym typeface="黑体" panose="02010609060101010101" charset="-122"/>
              </a:rPr>
              <a:t>护士执业注册</a:t>
            </a:r>
            <a:endParaRPr lang="zh-CN" altLang="en-US">
              <a:solidFill>
                <a:schemeClr val="tx2">
                  <a:lumMod val="50000"/>
                </a:schemeClr>
              </a:solidFill>
              <a:effectLst/>
              <a:sym typeface="黑体" panose="02010609060101010101" charset="-122"/>
            </a:endParaRPr>
          </a:p>
        </p:txBody>
      </p:sp>
      <p:sp>
        <p:nvSpPr>
          <p:cNvPr id="51" name="注册的条件；…"/>
          <p:cNvSpPr txBox="1">
            <a:spLocks noGrp="1"/>
          </p:cNvSpPr>
          <p:nvPr>
            <p:ph type="body" idx="1"/>
          </p:nvPr>
        </p:nvSpPr>
        <p:spPr/>
        <p:txBody>
          <a:bodyPr/>
          <a:lstStyle/>
          <a:p>
            <a:r>
              <a:rPr lang="zh-CN" altLang="en-US"/>
              <a:t>注册的条件；</a:t>
            </a:r>
            <a:endParaRPr lang="zh-CN" altLang="en-US"/>
          </a:p>
          <a:p>
            <a:r>
              <a:rPr lang="en-US" altLang="zh-CN"/>
              <a:t>1</a:t>
            </a:r>
            <a:r>
              <a:rPr lang="zh-CN" altLang="en-US"/>
              <a:t>、具有完全民事行为能力</a:t>
            </a:r>
            <a:endParaRPr lang="zh-CN" altLang="en-US"/>
          </a:p>
          <a:p>
            <a:r>
              <a:rPr lang="en-US" altLang="zh-CN"/>
              <a:t>2</a:t>
            </a:r>
            <a:r>
              <a:rPr lang="zh-CN" altLang="en-US"/>
              <a:t>、在中等职业学校、高等学校普通全日制至少 </a:t>
            </a:r>
            <a:r>
              <a:rPr lang="en-US" altLang="zh-CN"/>
              <a:t>3</a:t>
            </a:r>
            <a:r>
              <a:rPr lang="zh-CN" altLang="en-US"/>
              <a:t>年的护理、助产专业，在教学、综合医院完成</a:t>
            </a:r>
            <a:r>
              <a:rPr lang="en-US" altLang="zh-CN"/>
              <a:t>8</a:t>
            </a:r>
            <a:r>
              <a:rPr lang="zh-CN" altLang="en-US"/>
              <a:t>个月以上实习，取得相应学历证书；</a:t>
            </a:r>
            <a:endParaRPr lang="zh-CN" altLang="en-US"/>
          </a:p>
          <a:p>
            <a:r>
              <a:rPr lang="en-US" altLang="zh-CN"/>
              <a:t>3</a:t>
            </a:r>
            <a:r>
              <a:rPr lang="zh-CN" altLang="en-US"/>
              <a:t>、通过护士</a:t>
            </a:r>
            <a:r>
              <a:rPr lang="zh-CN" altLang="en-US"/>
              <a:t>执业资格考试</a:t>
            </a:r>
            <a:endParaRPr lang="zh-CN" altLang="en-US"/>
          </a:p>
          <a:p>
            <a:r>
              <a:rPr lang="en-US" altLang="zh-CN"/>
              <a:t>4</a:t>
            </a:r>
            <a:r>
              <a:rPr lang="zh-CN" altLang="en-US"/>
              <a:t>、符合卫生部规定的</a:t>
            </a:r>
            <a:r>
              <a:rPr lang="zh-CN" altLang="en-US"/>
              <a:t>健康标准</a:t>
            </a:r>
            <a:r>
              <a:rPr lang="zh-CN" altLang="en-US"/>
              <a:t>。</a:t>
            </a:r>
            <a:endParaRPr lang="zh-CN" altLang="en-US"/>
          </a:p>
        </p:txBody>
      </p:sp>
      <p:sp>
        <p:nvSpPr>
          <p:cNvPr id="53" name="箭头"/>
          <p:cNvSpPr/>
          <p:nvPr/>
        </p:nvSpPr>
        <p:spPr>
          <a:xfrm>
            <a:off x="7956550" y="6237287"/>
            <a:ext cx="719138" cy="360363"/>
          </a:xfrm>
          <a:prstGeom prst="rightArrow">
            <a:avLst>
              <a:gd name="adj1" fmla="val 50000"/>
              <a:gd name="adj2" fmla="val 49890"/>
            </a:avLst>
          </a:prstGeom>
          <a:solidFill>
            <a:schemeClr val="accent1"/>
          </a:solidFill>
          <a:ln>
            <a:solidFill>
              <a:srgbClr val="FFFFFF"/>
            </a:solidFill>
          </a:ln>
        </p:spPr>
        <p:txBody>
          <a:bodyPr lIns="45719" rIns="45719"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solidFill>
                  <a:srgbClr val="FFFFFF"/>
                </a:solidFill>
              </a:defRPr>
            </a:pPr>
          </a:p>
        </p:txBody>
      </p:sp>
    </p:spTree>
  </p:cSld>
  <p:clrMapOvr>
    <a:masterClrMapping/>
  </p:clrMapOvr>
  <p:transition spd="med"/>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55" name="护士执业资格考试"/>
          <p:cNvSpPr txBox="1">
            <a:spLocks noGrp="1"/>
          </p:cNvSpPr>
          <p:nvPr>
            <p:ph type="title"/>
          </p:nvPr>
        </p:nvSpPr>
        <p:spPr>
          <a:prstGeom prst="rect">
            <a:avLst/>
          </a:prstGeom>
        </p:spPr>
        <p:txBody>
          <a:bodyPr/>
          <a:lstStyle>
            <a:lvl1pPr>
              <a:def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defRPr>
            </a:lvl1pPr>
          </a:lstStyle>
          <a:p>
            <a:pPr>
              <a:defRPr b="1">
                <a:latin typeface="Arial"/>
                <a:ea typeface="Arial"/>
                <a:cs typeface="Arial"/>
                <a:sym typeface="Arial"/>
              </a:defRPr>
            </a:pPr>
            <a:r>
              <a:rPr b="0" err="1">
                <a:solidFill>
                  <a:schemeClr val="tx2">
                    <a:lumMod val="50000"/>
                  </a:schemeClr>
                </a:solidFill>
                <a:effectLst/>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护士执业资格考试</a:t>
            </a:r>
            <a:endParaRPr b="0">
              <a:solidFill>
                <a:schemeClr val="tx2">
                  <a:lumMod val="50000"/>
                </a:schemeClr>
              </a:solidFill>
              <a:effectLst/>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endParaRPr>
          </a:p>
        </p:txBody>
      </p:sp>
      <p:sp>
        <p:nvSpPr>
          <p:cNvPr id="56" name="护士执业资格考试办法由国务院卫生主管部门会同国务院人事部门制定。"/>
          <p:cNvSpPr txBox="1">
            <a:spLocks noGrp="1"/>
          </p:cNvSpPr>
          <p:nvPr>
            <p:ph type="body" sz="half" idx="1"/>
          </p:nvPr>
        </p:nvSpPr>
        <p:spPr>
          <a:xfrm>
            <a:off x="457200" y="2152650"/>
            <a:ext cx="8229600" cy="2368550"/>
          </a:xfrm>
          <a:prstGeom prst="rect">
            <a:avLst/>
          </a:prstGeom>
        </p:spPr>
        <p:txBody>
          <a:bodyPr/>
          <a:lstStyle/>
          <a:p>
            <a:r>
              <a:rPr err="1">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护士执业资格考试办法由国务院</a:t>
            </a:r>
            <a:r>
              <a:rPr err="1">
                <a:solidFill>
                  <a:srgbClr val="FF5050"/>
                </a:solidFill>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卫生主管部门</a:t>
            </a:r>
            <a:r>
              <a:rPr err="1">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会同国务院</a:t>
            </a:r>
            <a:r>
              <a:rPr err="1">
                <a:solidFill>
                  <a:srgbClr val="FF5050"/>
                </a:solidFill>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人事部门</a:t>
            </a:r>
            <a:r>
              <a:rPr err="1">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制定。</a:t>
            </a:r>
            <a:br>
              <a:rPr err="1">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br>
            <a:endPar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endParaRPr>
          </a:p>
        </p:txBody>
      </p:sp>
      <p:sp>
        <p:nvSpPr>
          <p:cNvPr id="57" name="箭头">
            <a:hlinkClick r:id="rId2" action="ppaction://hlinksldjump?num=5"/>
          </p:cNvPr>
          <p:cNvSpPr/>
          <p:nvPr/>
        </p:nvSpPr>
        <p:spPr>
          <a:xfrm>
            <a:off x="7380287" y="5013325"/>
            <a:ext cx="1008063" cy="503238"/>
          </a:xfrm>
          <a:prstGeom prst="leftArrow">
            <a:avLst>
              <a:gd name="adj1" fmla="val 50000"/>
              <a:gd name="adj2" fmla="val 50079"/>
            </a:avLst>
          </a:prstGeom>
          <a:solidFill>
            <a:schemeClr val="accent1"/>
          </a:solidFill>
          <a:ln>
            <a:solidFill>
              <a:srgbClr val="FFFFFF"/>
            </a:solidFill>
          </a:ln>
        </p:spPr>
        <p:txBody>
          <a:bodyPr lIns="45719" rIns="45719"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solidFill>
                  <a:srgbClr val="FFFFFF"/>
                </a:solidFill>
              </a:defRPr>
            </a:pPr>
          </a:p>
        </p:txBody>
      </p:sp>
    </p:spTree>
  </p:cSld>
  <p:clrMapOvr>
    <a:masterClrMapping/>
  </p:clrMapOvr>
  <p:transition spd="med"/>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59" name="（一）无精神病史；   （二）无色盲、色弱、双耳听力障碍；   （三）无影响履行护理职责的疾病、残疾或者功能障碍。"/>
          <p:cNvSpPr txBox="1">
            <a:spLocks noGrp="1"/>
          </p:cNvSpPr>
          <p:nvPr>
            <p:ph type="body" sz="half" idx="1"/>
          </p:nvPr>
        </p:nvSpPr>
        <p:spPr>
          <a:xfrm>
            <a:off x="547687" y="1989137"/>
            <a:ext cx="7929563" cy="2544763"/>
          </a:xfrm>
          <a:prstGeom prst="rect">
            <a:avLst/>
          </a:prstGeom>
        </p:spPr>
        <p:txBody>
          <a:bodyPr/>
          <a:lstStyle/>
          <a:p>
            <a:pPr>
              <a:defRPr>
                <a:latin typeface="楷体_GB2312"/>
                <a:ea typeface="楷体_GB2312"/>
                <a:cs typeface="楷体_GB2312"/>
                <a:sym typeface="楷体_GB2312"/>
              </a:defRPr>
            </a:pPr>
            <a:r>
              <a:rPr/>
              <a:t>  （一）无精神病史；</a:t>
            </a:r>
            <a:br>
              <a:rPr/>
            </a:br>
            <a:r>
              <a:rPr/>
              <a:t>  （二）无色盲、色弱、双耳听力障碍；</a:t>
            </a:r>
            <a:br>
              <a:rPr/>
            </a:br>
            <a:r>
              <a:rPr/>
              <a:t>  （三）无影响履行护理职责的疾病、残疾或者功能障碍。</a:t>
            </a:r>
            <a:endParaRPr/>
          </a:p>
        </p:txBody>
      </p:sp>
      <p:sp>
        <p:nvSpPr>
          <p:cNvPr id="60" name="箭头">
            <a:hlinkClick r:id="rId2" action="ppaction://hlinksldjump?num=5"/>
          </p:cNvPr>
          <p:cNvSpPr/>
          <p:nvPr/>
        </p:nvSpPr>
        <p:spPr>
          <a:xfrm>
            <a:off x="7235825" y="4724400"/>
            <a:ext cx="1152525" cy="720725"/>
          </a:xfrm>
          <a:prstGeom prst="leftArrow">
            <a:avLst>
              <a:gd name="adj1" fmla="val 50000"/>
              <a:gd name="adj2" fmla="val 39978"/>
            </a:avLst>
          </a:prstGeom>
          <a:solidFill>
            <a:schemeClr val="accent1"/>
          </a:solidFill>
          <a:ln>
            <a:solidFill>
              <a:srgbClr val="FFFFFF"/>
            </a:solidFill>
          </a:ln>
        </p:spPr>
        <p:txBody>
          <a:bodyPr lIns="45719" rIns="45719"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solidFill>
                  <a:srgbClr val="FFFFFF"/>
                </a:solidFill>
              </a:defRPr>
            </a:pPr>
          </a:p>
        </p:txBody>
      </p:sp>
      <p:sp>
        <p:nvSpPr>
          <p:cNvPr id="3" name="标题 2"/>
          <p:cNvSpPr>
            <a:spLocks noGrp="1"/>
          </p:cNvSpPr>
          <p:nvPr>
            <p:ph type="title"/>
          </p:nvPr>
        </p:nvSpPr>
        <p:spPr/>
        <p:txBody>
          <a:bodyPr/>
          <a:lstStyle/>
          <a:p>
            <a:r>
              <a:rPr lang="zh-CN" altLang="en-US">
                <a:solidFill>
                  <a:schemeClr val="tx2">
                    <a:lumMod val="50000"/>
                  </a:schemeClr>
                </a:solidFill>
                <a:effectLst/>
              </a:rPr>
              <a:t>健康标准</a:t>
            </a:r>
            <a:endParaRPr lang="zh-CN" altLang="en-US">
              <a:solidFill>
                <a:schemeClr val="tx2">
                  <a:lumMod val="50000"/>
                </a:schemeClr>
              </a:solidFill>
              <a:effectLst/>
            </a:endParaRPr>
          </a:p>
        </p:txBody>
      </p:sp>
    </p:spTree>
  </p:cSld>
  <p:clrMapOvr>
    <a:masterClrMapping/>
  </p:clrMapOvr>
  <p:transition spd="med"/>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63" name="1、自通过护士执业资格考试之日起3年内提出；逾期提出申请的，应当在符合规定条件的医疗卫生机构接受3个月临床护理培训并考核合格。 2、护士执业注册有效期为5年。申请延续注册应当在护士执业注册有效期届满前30日向卫生主管部门提出，延续执业注册有效期为5年。…"/>
          <p:cNvSpPr txBox="1">
            <a:spLocks noGrp="1"/>
          </p:cNvSpPr>
          <p:nvPr>
            <p:ph type="body" idx="1"/>
          </p:nvPr>
        </p:nvSpPr>
        <p:spPr>
          <a:xfrm>
            <a:off x="179387" y="2099996"/>
            <a:ext cx="8540751" cy="3886201"/>
          </a:xfrm>
          <a:prstGeom prst="rect">
            <a:avLst/>
          </a:prstGeom>
        </p:spPr>
        <p:txBody>
          <a:bodyPr/>
          <a:lstStyle/>
          <a:p>
            <a:pPr marL="339725" indent="-339725" defTabSz="905510">
              <a:buSzTx/>
              <a:buNone/>
              <a:defRPr sz="3170" b="1"/>
            </a:pPr>
            <a:r>
              <a:rPr/>
              <a:t>    </a:t>
            </a:r>
            <a:r>
              <a:rPr sz="2970"/>
              <a:t>1</a:t>
            </a:r>
            <a:r>
              <a:rPr sz="2970" b="0">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、自通过护士执业资格考试之日起</a:t>
            </a:r>
            <a:r>
              <a:rPr sz="2970">
                <a:solidFill>
                  <a:schemeClr val="tx2">
                    <a:lumMod val="50000"/>
                  </a:schemeClr>
                </a:solidFill>
              </a:rPr>
              <a:t>3</a:t>
            </a:r>
            <a:r>
              <a:rPr sz="2970" b="0">
                <a:solidFill>
                  <a:schemeClr val="tx2">
                    <a:lumMod val="50000"/>
                  </a:schemeClr>
                </a:solidFill>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年内提出</a:t>
            </a:r>
            <a:r>
              <a:rPr sz="2970" b="0">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；逾期提出申请的，应当在符合规定条件的医疗卫生机构接受</a:t>
            </a:r>
            <a:r>
              <a:rPr sz="2970">
                <a:solidFill>
                  <a:schemeClr val="tx2">
                    <a:lumMod val="50000"/>
                  </a:schemeClr>
                </a:solidFill>
              </a:rPr>
              <a:t>3</a:t>
            </a:r>
            <a:r>
              <a:rPr sz="2970" b="0">
                <a:solidFill>
                  <a:schemeClr val="tx2">
                    <a:lumMod val="50000"/>
                  </a:schemeClr>
                </a:solidFill>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个月临床护理培训并考核合格</a:t>
            </a:r>
            <a:r>
              <a:rPr sz="2970" b="0">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a:t>
            </a:r>
            <a:br>
              <a:rPr sz="2970" b="0">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br>
            <a:r>
              <a:rPr sz="2970"/>
              <a:t>2</a:t>
            </a:r>
            <a:r>
              <a:rPr sz="2970" b="0">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、护士执业注册有效期为</a:t>
            </a:r>
            <a:r>
              <a:rPr sz="2970"/>
              <a:t>5</a:t>
            </a:r>
            <a:r>
              <a:rPr sz="2970" b="0">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年。申请延续注册应当在护士执业注册有效期届满前</a:t>
            </a:r>
            <a:r>
              <a:rPr sz="2970"/>
              <a:t>30</a:t>
            </a:r>
            <a:r>
              <a:rPr sz="2970" b="0">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日向卫生主管部门提出，延续执业注册有效期为</a:t>
            </a:r>
            <a:r>
              <a:rPr sz="2970"/>
              <a:t>5</a:t>
            </a:r>
            <a:r>
              <a:rPr sz="2970" b="0">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年。 </a:t>
            </a:r>
            <a:endParaRPr sz="2970"/>
          </a:p>
          <a:p>
            <a:pPr marL="339725" indent="-339725" defTabSz="905510">
              <a:buSzTx/>
              <a:buNone/>
              <a:defRPr sz="2970" b="1"/>
            </a:pPr>
            <a:r>
              <a:rPr/>
              <a:t>   3</a:t>
            </a:r>
            <a:r>
              <a:rPr b="0">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、护士被吊销执业证书的，自执业证书被吊销之日起</a:t>
            </a:r>
            <a:r>
              <a:rPr/>
              <a:t>2</a:t>
            </a:r>
            <a:r>
              <a:rPr b="0">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年内不得申请执业注册。（第</a:t>
            </a:r>
            <a:r>
              <a:rPr/>
              <a:t>32</a:t>
            </a:r>
            <a:r>
              <a:rPr b="0">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条）</a:t>
            </a:r>
            <a:endParaRPr b="0">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endParaRPr>
          </a:p>
        </p:txBody>
      </p:sp>
      <p:sp>
        <p:nvSpPr>
          <p:cNvPr id="3" name="标题 2"/>
          <p:cNvSpPr>
            <a:spLocks noGrp="1"/>
          </p:cNvSpPr>
          <p:nvPr>
            <p:ph type="title"/>
          </p:nvPr>
        </p:nvSpPr>
        <p:spPr/>
        <p:txBody>
          <a:bodyPr/>
          <a:lstStyle/>
          <a:p>
            <a:r>
              <a:rPr lang="zh-CN" altLang="en-US">
                <a:solidFill>
                  <a:schemeClr val="tx2">
                    <a:lumMod val="50000"/>
                  </a:schemeClr>
                </a:solidFill>
                <a:effectLst/>
              </a:rPr>
              <a:t>护士职业注册申请</a:t>
            </a:r>
            <a:endParaRPr lang="zh-CN" altLang="en-US">
              <a:solidFill>
                <a:schemeClr val="tx2">
                  <a:lumMod val="50000"/>
                </a:schemeClr>
              </a:solidFill>
              <a:effectLst/>
            </a:endParaRPr>
          </a:p>
        </p:txBody>
      </p:sp>
    </p:spTree>
  </p:cSld>
  <p:clrMapOvr>
    <a:masterClrMapping/>
  </p:clrMapOvr>
  <p:transition spd="med"/>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66" name="首次执业注册程序（一般程序）"/>
          <p:cNvSpPr txBox="1">
            <a:spLocks noGrp="1"/>
          </p:cNvSpPr>
          <p:nvPr>
            <p:ph type="title" idx="4294967295"/>
          </p:nvPr>
        </p:nvSpPr>
        <p:spPr>
          <a:xfrm>
            <a:off x="539750" y="1052512"/>
            <a:ext cx="6483350" cy="382588"/>
          </a:xfrm>
          <a:prstGeom prst="rect">
            <a:avLst/>
          </a:prstGeom>
        </p:spPr>
        <p:txBody>
          <a:bodyPr anchor="b">
            <a:noAutofit/>
          </a:bodyPr>
          <a:lstStyle>
            <a:lvl1pPr defTabSz="365760">
              <a:defRPr sz="1760" b="1">
                <a:solidFill>
                  <a:srgbClr val="E3E3FF"/>
                </a:solidFill>
                <a:effectLst>
                  <a:outerShdw blurRad="5080" dist="10160" dir="2700000" rotWithShape="0">
                    <a:srgbClr val="000000"/>
                  </a:outerShdw>
                </a:effectLst>
                <a:latin typeface="隶书"/>
                <a:ea typeface="隶书"/>
                <a:cs typeface="隶书"/>
                <a:sym typeface="隶书"/>
              </a:defRPr>
            </a:lvl1pPr>
          </a:lstStyle>
          <a:p>
            <a:pPr>
              <a:defRPr>
                <a:latin typeface="Arial"/>
                <a:ea typeface="Arial"/>
                <a:cs typeface="Arial"/>
                <a:sym typeface="Arial"/>
              </a:defRPr>
            </a:pPr>
            <a:r>
              <a:rPr sz="2800" err="1">
                <a:solidFill>
                  <a:schemeClr val="tx2">
                    <a:lumMod val="50000"/>
                  </a:schemeClr>
                </a:solidFill>
                <a:effectLst/>
                <a:latin typeface="隶书"/>
                <a:ea typeface="隶书"/>
                <a:cs typeface="隶书"/>
                <a:sym typeface="隶书"/>
              </a:rPr>
              <a:t>首次执业注册程序（一般程序）</a:t>
            </a:r>
            <a:endParaRPr sz="2800">
              <a:solidFill>
                <a:schemeClr val="tx2">
                  <a:lumMod val="50000"/>
                </a:schemeClr>
              </a:solidFill>
              <a:effectLst/>
              <a:latin typeface="隶书"/>
              <a:ea typeface="隶书"/>
              <a:cs typeface="隶书"/>
              <a:sym typeface="隶书"/>
            </a:endParaRPr>
          </a:p>
        </p:txBody>
      </p:sp>
      <p:grpSp>
        <p:nvGrpSpPr>
          <p:cNvPr id="88" name="成组"/>
          <p:cNvGrpSpPr/>
          <p:nvPr/>
        </p:nvGrpSpPr>
        <p:grpSpPr>
          <a:xfrm>
            <a:off x="743267" y="1700212"/>
            <a:ext cx="7210585" cy="3921602"/>
            <a:chExt cx="7210583" cy="3921601"/>
          </a:xfrm>
        </p:grpSpPr>
        <p:grpSp>
          <p:nvGrpSpPr>
            <p:cNvPr id="69" name="成组"/>
            <p:cNvGrpSpPr/>
            <p:nvPr/>
          </p:nvGrpSpPr>
          <p:grpSpPr>
            <a:xfrm>
              <a:off x="83820" y="0"/>
              <a:ext cx="2374900" cy="647700"/>
              <a:chExt cx="2374899" cy="647700"/>
            </a:xfrm>
          </p:grpSpPr>
          <p:sp>
            <p:nvSpPr>
              <p:cNvPr id="67" name="矩形"/>
              <p:cNvSpPr/>
              <p:nvPr/>
            </p:nvSpPr>
            <p:spPr>
              <a:xfrm>
                <a:off x="0" y="0"/>
                <a:ext cx="2374900" cy="647700"/>
              </a:xfrm>
              <a:prstGeom prst="rect">
                <a:avLst/>
              </a:prstGeom>
              <a:solidFill>
                <a:srgbClr val="FFFF99">
                  <a:alpha val="69999"/>
                </a:srgbClr>
              </a:solidFill>
              <a:ln w="9525" cap="flat">
                <a:solidFill>
                  <a:srgbClr val="FFFFFF"/>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lgn="ctr">
                  <a:defRPr sz="2400">
                    <a:solidFill>
                      <a:srgbClr val="000099"/>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p>
            </p:txBody>
          </p:sp>
          <p:sp>
            <p:nvSpPr>
              <p:cNvPr id="68" name="申请者填表申请"/>
              <p:cNvSpPr txBox="1"/>
              <p:nvPr/>
            </p:nvSpPr>
            <p:spPr>
              <a:xfrm>
                <a:off x="68580" y="68579"/>
                <a:ext cx="2237741" cy="510541"/>
              </a:xfrm>
              <a:prstGeom prst="rect">
                <a:avLst/>
              </a:prstGeom>
              <a:noFill/>
              <a:ln w="12700" cap="flat">
                <a:noFill/>
                <a:miter lim="400000"/>
              </a:ln>
              <a:effectLst/>
            </p:spPr>
            <p:txBody>
              <a:bodyPr wrap="none" lIns="45719" tIns="45719" rIns="45719" bIns="45719" numCol="1"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914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000099"/>
                    </a:solidFill>
                    <a:effectLst>
                      <a:outerShdw blurRad="12700" dist="25400" dir="2700000" rotWithShape="0">
                        <a:srgbClr val="000000"/>
                      </a:outerShdw>
                    </a:effectLst>
                    <a:uFillTx/>
                    <a:latin typeface="楷体_GB2312"/>
                    <a:ea typeface="楷体_GB2312"/>
                    <a:cs typeface="楷体_GB2312"/>
                    <a:sym typeface="楷体_GB2312"/>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latin typeface="Tahoma" panose="020b0604030504040204"/>
                    <a:ea typeface="Tahoma" panose="020b0604030504040204"/>
                    <a:cs typeface="Tahoma" panose="020b0604030504040204"/>
                    <a:sym typeface="Tahoma" panose="020b0604030504040204"/>
                  </a:defRPr>
                </a:pPr>
                <a:r>
                  <a:rPr>
                    <a:latin typeface="楷体_GB2312"/>
                    <a:ea typeface="楷体_GB2312"/>
                    <a:cs typeface="楷体_GB2312"/>
                    <a:sym typeface="楷体_GB2312"/>
                  </a:rPr>
                  <a:t>申请者填表申请</a:t>
                </a:r>
                <a:endParaRPr>
                  <a:latin typeface="楷体_GB2312"/>
                  <a:ea typeface="楷体_GB2312"/>
                  <a:cs typeface="楷体_GB2312"/>
                  <a:sym typeface="楷体_GB2312"/>
                </a:endParaRPr>
              </a:p>
            </p:txBody>
          </p:sp>
        </p:grpSp>
        <p:grpSp>
          <p:nvGrpSpPr>
            <p:cNvPr id="72" name="成组"/>
            <p:cNvGrpSpPr/>
            <p:nvPr/>
          </p:nvGrpSpPr>
          <p:grpSpPr>
            <a:xfrm>
              <a:off x="4547870" y="2991961"/>
              <a:ext cx="2376488" cy="929641"/>
              <a:chExt cx="2376487" cy="929639"/>
            </a:xfrm>
          </p:grpSpPr>
          <p:sp>
            <p:nvSpPr>
              <p:cNvPr id="70" name="矩形"/>
              <p:cNvSpPr/>
              <p:nvPr/>
            </p:nvSpPr>
            <p:spPr>
              <a:xfrm>
                <a:off x="0" y="105251"/>
                <a:ext cx="2376488" cy="719138"/>
              </a:xfrm>
              <a:prstGeom prst="rect">
                <a:avLst/>
              </a:prstGeom>
              <a:solidFill>
                <a:srgbClr val="FFFF99">
                  <a:alpha val="69999"/>
                </a:srgbClr>
              </a:solidFill>
              <a:ln w="9525" cap="flat">
                <a:solidFill>
                  <a:srgbClr val="FFFFFF"/>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lgn="ctr">
                  <a:defRPr sz="2400">
                    <a:solidFill>
                      <a:srgbClr val="000099"/>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p>
            </p:txBody>
          </p:sp>
          <p:sp>
            <p:nvSpPr>
              <p:cNvPr id="71" name="市卫生局复审…"/>
              <p:cNvSpPr txBox="1"/>
              <p:nvPr/>
            </p:nvSpPr>
            <p:spPr>
              <a:xfrm>
                <a:off x="221773" y="0"/>
                <a:ext cx="1932941" cy="929640"/>
              </a:xfrm>
              <a:prstGeom prst="rect">
                <a:avLst/>
              </a:prstGeom>
              <a:noFill/>
              <a:ln w="12700" cap="flat">
                <a:noFill/>
                <a:miter lim="400000"/>
              </a:ln>
              <a:effectLst/>
            </p:spPr>
            <p:txBody>
              <a:bodyPr wrap="none" lIns="45719" tIns="45719" rIns="45719" bIns="45719" numCol="1"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lgn="ctr">
                  <a:defRPr sz="2400">
                    <a:solidFill>
                      <a:srgbClr val="000099"/>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r>
                  <a:rPr>
                    <a:latin typeface="楷体_GB2312"/>
                    <a:ea typeface="楷体_GB2312"/>
                    <a:cs typeface="楷体_GB2312"/>
                    <a:sym typeface="楷体_GB2312"/>
                  </a:rPr>
                  <a:t>市卫生局复审</a:t>
                </a:r>
                <a:endParaRPr>
                  <a:latin typeface="楷体_GB2312"/>
                  <a:ea typeface="楷体_GB2312"/>
                  <a:cs typeface="楷体_GB2312"/>
                  <a:sym typeface="楷体_GB2312"/>
                </a:endParaRPr>
              </a:p>
              <a:p>
                <a:pPr algn="ctr">
                  <a:defRPr sz="2400">
                    <a:solidFill>
                      <a:srgbClr val="000099"/>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r>
                  <a:rPr>
                    <a:latin typeface="楷体_GB2312"/>
                    <a:ea typeface="楷体_GB2312"/>
                    <a:cs typeface="楷体_GB2312"/>
                    <a:sym typeface="楷体_GB2312"/>
                  </a:rPr>
                  <a:t>打证</a:t>
                </a:r>
                <a:endParaRPr>
                  <a:latin typeface="楷体_GB2312"/>
                  <a:ea typeface="楷体_GB2312"/>
                  <a:cs typeface="楷体_GB2312"/>
                  <a:sym typeface="楷体_GB2312"/>
                </a:endParaRPr>
              </a:p>
            </p:txBody>
          </p:sp>
        </p:grpSp>
        <p:grpSp>
          <p:nvGrpSpPr>
            <p:cNvPr id="75" name="成组"/>
            <p:cNvGrpSpPr/>
            <p:nvPr/>
          </p:nvGrpSpPr>
          <p:grpSpPr>
            <a:xfrm>
              <a:off x="-1" y="1584325"/>
              <a:ext cx="2542541" cy="647700"/>
              <a:chExt cx="2542539" cy="647700"/>
            </a:xfrm>
          </p:grpSpPr>
          <p:sp>
            <p:nvSpPr>
              <p:cNvPr id="73" name="矩形"/>
              <p:cNvSpPr/>
              <p:nvPr/>
            </p:nvSpPr>
            <p:spPr>
              <a:xfrm>
                <a:off x="83820" y="0"/>
                <a:ext cx="2374900" cy="647700"/>
              </a:xfrm>
              <a:prstGeom prst="rect">
                <a:avLst/>
              </a:prstGeom>
              <a:solidFill>
                <a:srgbClr val="FFFF99">
                  <a:alpha val="69999"/>
                </a:srgbClr>
              </a:solidFill>
              <a:ln w="9525" cap="flat">
                <a:solidFill>
                  <a:srgbClr val="FFFFFF"/>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lgn="ctr">
                  <a:defRPr sz="2400">
                    <a:solidFill>
                      <a:srgbClr val="000099"/>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p>
            </p:txBody>
          </p:sp>
          <p:sp>
            <p:nvSpPr>
              <p:cNvPr id="74" name="单位审核签署意见"/>
              <p:cNvSpPr txBox="1"/>
              <p:nvPr/>
            </p:nvSpPr>
            <p:spPr>
              <a:xfrm>
                <a:off x="-1" y="68579"/>
                <a:ext cx="2542541" cy="510541"/>
              </a:xfrm>
              <a:prstGeom prst="rect">
                <a:avLst/>
              </a:prstGeom>
              <a:noFill/>
              <a:ln w="12700" cap="flat">
                <a:noFill/>
                <a:miter lim="400000"/>
              </a:ln>
              <a:effectLst/>
            </p:spPr>
            <p:txBody>
              <a:bodyPr wrap="none" lIns="45719" tIns="45719" rIns="45719" bIns="45719" numCol="1"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914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000099"/>
                    </a:solidFill>
                    <a:effectLst>
                      <a:outerShdw blurRad="12700" dist="25400" dir="2700000" rotWithShape="0">
                        <a:srgbClr val="000000"/>
                      </a:outerShdw>
                    </a:effectLst>
                    <a:uFillTx/>
                    <a:latin typeface="楷体_GB2312"/>
                    <a:ea typeface="楷体_GB2312"/>
                    <a:cs typeface="楷体_GB2312"/>
                    <a:sym typeface="楷体_GB2312"/>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latin typeface="Tahoma" panose="020b0604030504040204"/>
                    <a:ea typeface="Tahoma" panose="020b0604030504040204"/>
                    <a:cs typeface="Tahoma" panose="020b0604030504040204"/>
                    <a:sym typeface="Tahoma" panose="020b0604030504040204"/>
                  </a:defRPr>
                </a:pPr>
                <a:r>
                  <a:rPr>
                    <a:latin typeface="楷体_GB2312"/>
                    <a:ea typeface="楷体_GB2312"/>
                    <a:cs typeface="楷体_GB2312"/>
                    <a:sym typeface="楷体_GB2312"/>
                  </a:rPr>
                  <a:t>单位审核签署意见</a:t>
                </a:r>
                <a:endParaRPr>
                  <a:latin typeface="楷体_GB2312"/>
                  <a:ea typeface="楷体_GB2312"/>
                  <a:cs typeface="楷体_GB2312"/>
                  <a:sym typeface="楷体_GB2312"/>
                </a:endParaRPr>
              </a:p>
            </p:txBody>
          </p:sp>
        </p:grpSp>
        <p:grpSp>
          <p:nvGrpSpPr>
            <p:cNvPr id="78" name="成组"/>
            <p:cNvGrpSpPr/>
            <p:nvPr/>
          </p:nvGrpSpPr>
          <p:grpSpPr>
            <a:xfrm>
              <a:off x="83820" y="2991961"/>
              <a:ext cx="2374900" cy="929641"/>
              <a:chExt cx="2374899" cy="929639"/>
            </a:xfrm>
          </p:grpSpPr>
          <p:sp>
            <p:nvSpPr>
              <p:cNvPr id="76" name="矩形"/>
              <p:cNvSpPr/>
              <p:nvPr/>
            </p:nvSpPr>
            <p:spPr>
              <a:xfrm>
                <a:off x="0" y="105251"/>
                <a:ext cx="2374900" cy="719138"/>
              </a:xfrm>
              <a:prstGeom prst="rect">
                <a:avLst/>
              </a:prstGeom>
              <a:solidFill>
                <a:srgbClr val="FFFF99">
                  <a:alpha val="69999"/>
                </a:srgbClr>
              </a:solidFill>
              <a:ln w="9525" cap="flat">
                <a:solidFill>
                  <a:srgbClr val="FFFFFF"/>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lgn="ctr">
                  <a:defRPr sz="2400">
                    <a:solidFill>
                      <a:srgbClr val="000099"/>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p>
            </p:txBody>
          </p:sp>
          <p:sp>
            <p:nvSpPr>
              <p:cNvPr id="77" name="辖区卫生局初审…"/>
              <p:cNvSpPr txBox="1"/>
              <p:nvPr/>
            </p:nvSpPr>
            <p:spPr>
              <a:xfrm>
                <a:off x="68579" y="0"/>
                <a:ext cx="2237741" cy="929640"/>
              </a:xfrm>
              <a:prstGeom prst="rect">
                <a:avLst/>
              </a:prstGeom>
              <a:noFill/>
              <a:ln w="12700" cap="flat">
                <a:noFill/>
                <a:miter lim="400000"/>
              </a:ln>
              <a:effectLst/>
            </p:spPr>
            <p:txBody>
              <a:bodyPr wrap="none" lIns="45719" tIns="45719" rIns="45719" bIns="45719" numCol="1"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lgn="ctr">
                  <a:defRPr sz="2400">
                    <a:solidFill>
                      <a:srgbClr val="000099"/>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r>
                  <a:rPr>
                    <a:latin typeface="楷体_GB2312"/>
                    <a:ea typeface="楷体_GB2312"/>
                    <a:cs typeface="楷体_GB2312"/>
                    <a:sym typeface="楷体_GB2312"/>
                  </a:rPr>
                  <a:t>辖区卫生局初审</a:t>
                </a:r>
                <a:endParaRPr>
                  <a:latin typeface="楷体_GB2312"/>
                  <a:ea typeface="楷体_GB2312"/>
                  <a:cs typeface="楷体_GB2312"/>
                  <a:sym typeface="楷体_GB2312"/>
                </a:endParaRPr>
              </a:p>
              <a:p>
                <a:pPr algn="ctr">
                  <a:defRPr sz="2400">
                    <a:solidFill>
                      <a:srgbClr val="000099"/>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r>
                  <a:rPr>
                    <a:latin typeface="楷体_GB2312"/>
                    <a:ea typeface="楷体_GB2312"/>
                    <a:cs typeface="楷体_GB2312"/>
                    <a:sym typeface="楷体_GB2312"/>
                  </a:rPr>
                  <a:t>打证</a:t>
                </a:r>
                <a:endParaRPr>
                  <a:latin typeface="楷体_GB2312"/>
                  <a:ea typeface="楷体_GB2312"/>
                  <a:cs typeface="楷体_GB2312"/>
                  <a:sym typeface="楷体_GB2312"/>
                </a:endParaRPr>
              </a:p>
            </p:txBody>
          </p:sp>
        </p:grpSp>
        <p:grpSp>
          <p:nvGrpSpPr>
            <p:cNvPr id="81" name="成组"/>
            <p:cNvGrpSpPr/>
            <p:nvPr/>
          </p:nvGrpSpPr>
          <p:grpSpPr>
            <a:xfrm>
              <a:off x="4261643" y="174942"/>
              <a:ext cx="2948941" cy="1234441"/>
              <a:chExt cx="2948939" cy="1234439"/>
            </a:xfrm>
          </p:grpSpPr>
          <p:sp>
            <p:nvSpPr>
              <p:cNvPr id="79" name="矩形"/>
              <p:cNvSpPr/>
              <p:nvPr/>
            </p:nvSpPr>
            <p:spPr>
              <a:xfrm>
                <a:off x="70326" y="40957"/>
                <a:ext cx="2808288" cy="1152526"/>
              </a:xfrm>
              <a:prstGeom prst="rect">
                <a:avLst/>
              </a:prstGeom>
              <a:solidFill>
                <a:srgbClr val="FFFF99">
                  <a:alpha val="69999"/>
                </a:srgbClr>
              </a:solidFill>
              <a:ln w="9525" cap="flat">
                <a:solidFill>
                  <a:srgbClr val="FFFFFF"/>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lgn="ctr">
                  <a:defRPr sz="3200">
                    <a:solidFill>
                      <a:srgbClr val="000099"/>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p>
            </p:txBody>
          </p:sp>
          <p:sp>
            <p:nvSpPr>
              <p:cNvPr id="80" name="省厅终审、发证…"/>
              <p:cNvSpPr txBox="1"/>
              <p:nvPr/>
            </p:nvSpPr>
            <p:spPr>
              <a:xfrm>
                <a:off x="-1" y="0"/>
                <a:ext cx="2948941" cy="1234441"/>
              </a:xfrm>
              <a:prstGeom prst="rect">
                <a:avLst/>
              </a:prstGeom>
              <a:noFill/>
              <a:ln w="12700" cap="flat">
                <a:noFill/>
                <a:miter lim="400000"/>
              </a:ln>
              <a:effectLst/>
            </p:spPr>
            <p:txBody>
              <a:bodyPr wrap="none" lIns="45719" tIns="45719" rIns="45719" bIns="45719" numCol="1"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lgn="ctr">
                  <a:defRPr sz="3200">
                    <a:solidFill>
                      <a:srgbClr val="000099"/>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r>
                  <a:rPr>
                    <a:latin typeface="楷体_GB2312"/>
                    <a:ea typeface="楷体_GB2312"/>
                    <a:cs typeface="楷体_GB2312"/>
                    <a:sym typeface="楷体_GB2312"/>
                  </a:rPr>
                  <a:t>省厅终审、发证</a:t>
                </a:r>
                <a:endParaRPr>
                  <a:latin typeface="楷体_GB2312"/>
                  <a:ea typeface="楷体_GB2312"/>
                  <a:cs typeface="楷体_GB2312"/>
                  <a:sym typeface="楷体_GB2312"/>
                </a:endParaRPr>
              </a:p>
              <a:p>
                <a:pPr algn="ctr">
                  <a:defRPr sz="3200">
                    <a:solidFill>
                      <a:srgbClr val="000099"/>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r>
                  <a:rPr>
                    <a:latin typeface="楷体_GB2312"/>
                    <a:ea typeface="楷体_GB2312"/>
                    <a:cs typeface="楷体_GB2312"/>
                    <a:sym typeface="楷体_GB2312"/>
                  </a:rPr>
                  <a:t>注册</a:t>
                </a:r>
                <a:endParaRPr>
                  <a:latin typeface="楷体_GB2312"/>
                  <a:ea typeface="楷体_GB2312"/>
                  <a:cs typeface="楷体_GB2312"/>
                  <a:sym typeface="楷体_GB2312"/>
                </a:endParaRPr>
              </a:p>
            </p:txBody>
          </p:sp>
        </p:grpSp>
        <p:sp>
          <p:nvSpPr>
            <p:cNvPr id="82" name="形状"/>
            <p:cNvSpPr/>
            <p:nvPr/>
          </p:nvSpPr>
          <p:spPr>
            <a:xfrm>
              <a:off x="1018857" y="720725"/>
              <a:ext cx="431801" cy="792163"/>
            </a:xfrm>
            <a:custGeom>
              <a:cxnLst>
                <a:cxn ang="0">
                  <a:pos x="wd2" y="hd2"/>
                </a:cxn>
                <a:cxn ang="5400000">
                  <a:pos x="wd2" y="hd2"/>
                </a:cxn>
                <a:cxn ang="10800000">
                  <a:pos x="wd2" y="hd2"/>
                </a:cxn>
                <a:cxn ang="16200000">
                  <a:pos x="wd2" y="hd2"/>
                </a:cxn>
              </a:cxnLst>
              <a:rect l="0" t="0" r="r" b="b"/>
              <a:pathLst>
                <a:path w="21600" h="21600" extrusionOk="0">
                  <a:moveTo>
                    <a:pt x="0" y="16200"/>
                  </a:moveTo>
                  <a:lnTo>
                    <a:pt x="5400" y="16200"/>
                  </a:lnTo>
                  <a:lnTo>
                    <a:pt x="5400" y="0"/>
                  </a:lnTo>
                  <a:lnTo>
                    <a:pt x="16200" y="0"/>
                  </a:lnTo>
                  <a:lnTo>
                    <a:pt x="16200" y="16200"/>
                  </a:lnTo>
                  <a:lnTo>
                    <a:pt x="21600" y="16200"/>
                  </a:lnTo>
                  <a:lnTo>
                    <a:pt x="10800" y="21600"/>
                  </a:lnTo>
                  <a:close/>
                </a:path>
              </a:pathLst>
            </a:custGeom>
            <a:solidFill>
              <a:srgbClr val="003399"/>
            </a:solidFill>
            <a:ln w="28575" cap="flat">
              <a:solidFill>
                <a:srgbClr val="00FFCC"/>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solidFill>
                    <a:srgbClr val="FFFFFF"/>
                  </a:solidFill>
                </a:defRPr>
              </a:pPr>
            </a:p>
          </p:txBody>
        </p:sp>
        <p:sp>
          <p:nvSpPr>
            <p:cNvPr id="83" name="形状"/>
            <p:cNvSpPr/>
            <p:nvPr/>
          </p:nvSpPr>
          <p:spPr>
            <a:xfrm>
              <a:off x="1018857" y="2305050"/>
              <a:ext cx="431801" cy="792163"/>
            </a:xfrm>
            <a:custGeom>
              <a:cxnLst>
                <a:cxn ang="0">
                  <a:pos x="wd2" y="hd2"/>
                </a:cxn>
                <a:cxn ang="5400000">
                  <a:pos x="wd2" y="hd2"/>
                </a:cxn>
                <a:cxn ang="10800000">
                  <a:pos x="wd2" y="hd2"/>
                </a:cxn>
                <a:cxn ang="16200000">
                  <a:pos x="wd2" y="hd2"/>
                </a:cxn>
              </a:cxnLst>
              <a:rect l="0" t="0" r="r" b="b"/>
              <a:pathLst>
                <a:path w="21600" h="21600" extrusionOk="0">
                  <a:moveTo>
                    <a:pt x="0" y="16200"/>
                  </a:moveTo>
                  <a:lnTo>
                    <a:pt x="5400" y="16200"/>
                  </a:lnTo>
                  <a:lnTo>
                    <a:pt x="5400" y="0"/>
                  </a:lnTo>
                  <a:lnTo>
                    <a:pt x="16200" y="0"/>
                  </a:lnTo>
                  <a:lnTo>
                    <a:pt x="16200" y="16200"/>
                  </a:lnTo>
                  <a:lnTo>
                    <a:pt x="21600" y="16200"/>
                  </a:lnTo>
                  <a:lnTo>
                    <a:pt x="10800" y="21600"/>
                  </a:lnTo>
                  <a:close/>
                </a:path>
              </a:pathLst>
            </a:custGeom>
            <a:solidFill>
              <a:srgbClr val="003399"/>
            </a:solidFill>
            <a:ln w="28575" cap="flat">
              <a:solidFill>
                <a:srgbClr val="00FFCC"/>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solidFill>
                    <a:srgbClr val="FFFFFF"/>
                  </a:solidFill>
                </a:defRPr>
              </a:pPr>
            </a:p>
          </p:txBody>
        </p:sp>
        <p:sp>
          <p:nvSpPr>
            <p:cNvPr id="84" name="箭头"/>
            <p:cNvSpPr/>
            <p:nvPr/>
          </p:nvSpPr>
          <p:spPr>
            <a:xfrm>
              <a:off x="2531745" y="3240087"/>
              <a:ext cx="1800226" cy="360363"/>
            </a:xfrm>
            <a:prstGeom prst="rightArrow">
              <a:avLst>
                <a:gd name="adj1" fmla="val 50000"/>
                <a:gd name="adj2" fmla="val 124890"/>
              </a:avLst>
            </a:prstGeom>
            <a:solidFill>
              <a:srgbClr val="003399"/>
            </a:solidFill>
            <a:ln w="28575" cap="flat">
              <a:solidFill>
                <a:srgbClr val="00FFCC"/>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solidFill>
                    <a:srgbClr val="FFFFFF"/>
                  </a:solidFill>
                </a:defRPr>
              </a:pPr>
            </a:p>
          </p:txBody>
        </p:sp>
        <p:sp>
          <p:nvSpPr>
            <p:cNvPr id="85" name="箭头"/>
            <p:cNvSpPr/>
            <p:nvPr/>
          </p:nvSpPr>
          <p:spPr>
            <a:xfrm rot="2147626">
              <a:off x="2399982" y="2478087"/>
              <a:ext cx="2041526" cy="347663"/>
            </a:xfrm>
            <a:prstGeom prst="rightArrow">
              <a:avLst>
                <a:gd name="adj1" fmla="val 50000"/>
                <a:gd name="adj2" fmla="val 146804"/>
              </a:avLst>
            </a:prstGeom>
            <a:solidFill>
              <a:srgbClr val="003399"/>
            </a:solidFill>
            <a:ln w="28575" cap="flat">
              <a:solidFill>
                <a:srgbClr val="00FFCC"/>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solidFill>
                    <a:srgbClr val="FFFFFF"/>
                  </a:solidFill>
                </a:defRPr>
              </a:pPr>
            </a:p>
          </p:txBody>
        </p:sp>
        <p:sp>
          <p:nvSpPr>
            <p:cNvPr id="86" name="箭头"/>
            <p:cNvSpPr/>
            <p:nvPr/>
          </p:nvSpPr>
          <p:spPr>
            <a:xfrm rot="20160000">
              <a:off x="2534920" y="1243012"/>
              <a:ext cx="1800226" cy="347663"/>
            </a:xfrm>
            <a:prstGeom prst="rightArrow">
              <a:avLst>
                <a:gd name="adj1" fmla="val 50000"/>
                <a:gd name="adj2" fmla="val 129452"/>
              </a:avLst>
            </a:prstGeom>
            <a:solidFill>
              <a:srgbClr val="003399"/>
            </a:solidFill>
            <a:ln w="28575" cap="flat">
              <a:solidFill>
                <a:srgbClr val="00FFCC"/>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solidFill>
                    <a:srgbClr val="FFFFFF"/>
                  </a:solidFill>
                </a:defRPr>
              </a:pPr>
            </a:p>
          </p:txBody>
        </p:sp>
        <p:sp>
          <p:nvSpPr>
            <p:cNvPr id="87" name="形状"/>
            <p:cNvSpPr/>
            <p:nvPr/>
          </p:nvSpPr>
          <p:spPr>
            <a:xfrm>
              <a:off x="5555932" y="1512887"/>
              <a:ext cx="719139" cy="1439863"/>
            </a:xfrm>
            <a:custGeom>
              <a:cxnLst>
                <a:cxn ang="0">
                  <a:pos x="wd2" y="hd2"/>
                </a:cxn>
                <a:cxn ang="5400000">
                  <a:pos x="wd2" y="hd2"/>
                </a:cxn>
                <a:cxn ang="10800000">
                  <a:pos x="wd2" y="hd2"/>
                </a:cxn>
                <a:cxn ang="16200000">
                  <a:pos x="wd2" y="hd2"/>
                </a:cxn>
              </a:cxnLst>
              <a:rect l="0" t="0" r="r" b="b"/>
              <a:pathLst>
                <a:path w="21600" h="21600" extrusionOk="0">
                  <a:moveTo>
                    <a:pt x="0" y="5400"/>
                  </a:moveTo>
                  <a:lnTo>
                    <a:pt x="5400" y="5400"/>
                  </a:lnTo>
                  <a:lnTo>
                    <a:pt x="5400" y="21600"/>
                  </a:lnTo>
                  <a:lnTo>
                    <a:pt x="16200" y="21600"/>
                  </a:lnTo>
                  <a:lnTo>
                    <a:pt x="16200" y="5400"/>
                  </a:lnTo>
                  <a:lnTo>
                    <a:pt x="21600" y="5400"/>
                  </a:lnTo>
                  <a:lnTo>
                    <a:pt x="10800" y="0"/>
                  </a:lnTo>
                  <a:close/>
                </a:path>
              </a:pathLst>
            </a:custGeom>
            <a:solidFill>
              <a:srgbClr val="003399"/>
            </a:solidFill>
            <a:ln w="28575" cap="flat">
              <a:solidFill>
                <a:srgbClr val="00FFCC"/>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solidFill>
                    <a:srgbClr val="FFFFFF"/>
                  </a:solidFill>
                </a:defRPr>
              </a:pPr>
            </a:p>
          </p:txBody>
        </p:sp>
      </p:grpSp>
      <p:sp>
        <p:nvSpPr>
          <p:cNvPr id="89" name="根据管辖权限，分别送不同卫生行政部门"/>
          <p:cNvSpPr txBox="1"/>
          <p:nvPr/>
        </p:nvSpPr>
        <p:spPr>
          <a:xfrm>
            <a:off x="2457132" y="6237287"/>
            <a:ext cx="4301173" cy="408941"/>
          </a:xfrm>
          <a:prstGeom prst="rect">
            <a:avLst/>
          </a:prstGeom>
          <a:ln w="12700">
            <a:miter lim="400000"/>
          </a:ln>
        </p:spPr>
        <p:txBody>
          <a:bodyPr lIns="45719" rIns="45719">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1" i="0" u="none" strike="noStrike" cap="none" spc="0" normalizeH="0" baseline="0">
                <a:ln>
                  <a:noFill/>
                </a:ln>
                <a:solidFill>
                  <a:srgbClr val="660066"/>
                </a:solidFill>
                <a:effectLst>
                  <a:outerShdw blurRad="12700" dist="25400" dir="2700000" rotWithShape="0">
                    <a:srgbClr val="000000"/>
                  </a:outerShdw>
                </a:effectLst>
                <a:uFillTx/>
                <a:latin typeface="楷体_GB2312"/>
                <a:ea typeface="楷体_GB2312"/>
                <a:cs typeface="楷体_GB2312"/>
                <a:sym typeface="楷体_GB2312"/>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r>
              <a:t>根据管辖权限，分别送不同卫生行政部门</a:t>
            </a:r>
          </a:p>
        </p:txBody>
      </p:sp>
    </p:spTree>
  </p:cSld>
  <p:clrMapOvr>
    <a:masterClrMapping/>
  </p:clrMapOvr>
  <p:transition spd="med"/>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91" name="护士变更执业注册的程序"/>
          <p:cNvSpPr txBox="1">
            <a:spLocks noGrp="1"/>
          </p:cNvSpPr>
          <p:nvPr>
            <p:ph type="title"/>
          </p:nvPr>
        </p:nvSpPr>
        <p:spPr>
          <a:xfrm>
            <a:off x="1016339" y="928889"/>
            <a:ext cx="6707189" cy="706438"/>
          </a:xfrm>
          <a:prstGeom prst="rect">
            <a:avLst/>
          </a:prstGeom>
        </p:spPr>
        <p:txBody>
          <a:bodyPr anchor="b"/>
          <a:lstStyle>
            <a:lvl1pPr defTabSz="731520">
              <a:defRPr sz="3520" b="1">
                <a:effectLst>
                  <a:outerShdw blurRad="10160" dist="20320" dir="2700000" rotWithShape="0">
                    <a:srgbClr val="000000"/>
                  </a:outerShdw>
                </a:effectLst>
                <a:latin typeface="隶书"/>
                <a:ea typeface="隶书"/>
                <a:cs typeface="隶书"/>
                <a:sym typeface="隶书"/>
              </a:defRPr>
            </a:lvl1pPr>
          </a:lstStyle>
          <a:p>
            <a:pPr>
              <a:defRPr>
                <a:latin typeface="Arial"/>
                <a:ea typeface="Arial"/>
                <a:cs typeface="Arial"/>
                <a:sym typeface="Arial"/>
              </a:defRPr>
            </a:pPr>
            <a:r>
              <a:rPr err="1">
                <a:solidFill>
                  <a:schemeClr val="tx2">
                    <a:lumMod val="50000"/>
                  </a:schemeClr>
                </a:solidFill>
                <a:effectLst/>
                <a:latin typeface="隶书"/>
                <a:ea typeface="隶书"/>
                <a:cs typeface="隶书"/>
                <a:sym typeface="隶书"/>
              </a:rPr>
              <a:t>护士变更执业注册的程序</a:t>
            </a:r>
            <a:endParaRPr>
              <a:solidFill>
                <a:schemeClr val="tx2">
                  <a:lumMod val="50000"/>
                </a:schemeClr>
              </a:solidFill>
              <a:effectLst/>
              <a:latin typeface="隶书"/>
              <a:ea typeface="隶书"/>
              <a:cs typeface="隶书"/>
              <a:sym typeface="隶书"/>
            </a:endParaRPr>
          </a:p>
        </p:txBody>
      </p:sp>
      <p:grpSp>
        <p:nvGrpSpPr>
          <p:cNvPr id="124" name="成组"/>
          <p:cNvGrpSpPr/>
          <p:nvPr/>
        </p:nvGrpSpPr>
        <p:grpSpPr>
          <a:xfrm>
            <a:off x="441007" y="1837054"/>
            <a:ext cx="8188961" cy="4737737"/>
            <a:chExt cx="8188959" cy="4737735"/>
          </a:xfrm>
        </p:grpSpPr>
        <p:grpSp>
          <p:nvGrpSpPr>
            <p:cNvPr id="94" name="成组"/>
            <p:cNvGrpSpPr/>
            <p:nvPr/>
          </p:nvGrpSpPr>
          <p:grpSpPr>
            <a:xfrm>
              <a:off x="459105" y="-1"/>
              <a:ext cx="2303463" cy="447041"/>
              <a:chExt cx="2303462" cy="447040"/>
            </a:xfrm>
          </p:grpSpPr>
          <p:sp>
            <p:nvSpPr>
              <p:cNvPr id="92" name="矩形"/>
              <p:cNvSpPr/>
              <p:nvPr/>
            </p:nvSpPr>
            <p:spPr>
              <a:xfrm>
                <a:off x="0" y="7619"/>
                <a:ext cx="2303463" cy="431801"/>
              </a:xfrm>
              <a:prstGeom prst="rect">
                <a:avLst/>
              </a:prstGeom>
              <a:solidFill>
                <a:srgbClr val="FFFF99">
                  <a:alpha val="69999"/>
                </a:srgbClr>
              </a:solidFill>
              <a:ln w="9525" cap="flat">
                <a:solidFill>
                  <a:srgbClr val="FFFFFF"/>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lgn="ctr">
                  <a:defRPr sz="2000">
                    <a:solidFill>
                      <a:srgbClr val="000099"/>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p>
            </p:txBody>
          </p:sp>
          <p:sp>
            <p:nvSpPr>
              <p:cNvPr id="93" name="申请者填表申请"/>
              <p:cNvSpPr txBox="1"/>
              <p:nvPr/>
            </p:nvSpPr>
            <p:spPr>
              <a:xfrm>
                <a:off x="210661" y="-1"/>
                <a:ext cx="1882141" cy="447041"/>
              </a:xfrm>
              <a:prstGeom prst="rect">
                <a:avLst/>
              </a:prstGeom>
              <a:noFill/>
              <a:ln w="12700" cap="flat">
                <a:noFill/>
                <a:miter lim="400000"/>
              </a:ln>
              <a:effectLst/>
            </p:spPr>
            <p:txBody>
              <a:bodyPr wrap="none" lIns="45719" tIns="45719" rIns="45719" bIns="45719" numCol="1"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914400" rtl="0" fontAlgn="auto" latinLnBrk="0" hangingPunct="0">
                  <a:lnSpc>
                    <a:spcPct val="100000"/>
                  </a:lnSpc>
                  <a:spcBef>
                    <a:spcPct val="0"/>
                  </a:spcBef>
                  <a:spcAft>
                    <a:spcPct val="0"/>
                  </a:spcAft>
                  <a:buClrTx/>
                  <a:buSzTx/>
                  <a:buFontTx/>
                  <a:buNone/>
                  <a:defRPr kumimoji="0" sz="2000" b="0" i="0" u="none" strike="noStrike" cap="none" spc="0" normalizeH="0" baseline="0">
                    <a:ln>
                      <a:noFill/>
                    </a:ln>
                    <a:solidFill>
                      <a:srgbClr val="000099"/>
                    </a:solidFill>
                    <a:effectLst>
                      <a:outerShdw blurRad="12700" dist="25400" dir="2700000" rotWithShape="0">
                        <a:srgbClr val="000000"/>
                      </a:outerShdw>
                    </a:effectLst>
                    <a:uFillTx/>
                    <a:latin typeface="楷体_GB2312"/>
                    <a:ea typeface="楷体_GB2312"/>
                    <a:cs typeface="楷体_GB2312"/>
                    <a:sym typeface="楷体_GB2312"/>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latin typeface="Tahoma" panose="020b0604030504040204"/>
                    <a:ea typeface="Tahoma" panose="020b0604030504040204"/>
                    <a:cs typeface="Tahoma" panose="020b0604030504040204"/>
                    <a:sym typeface="Tahoma" panose="020b0604030504040204"/>
                  </a:defRPr>
                </a:pPr>
                <a:r>
                  <a:rPr>
                    <a:latin typeface="楷体_GB2312"/>
                    <a:ea typeface="楷体_GB2312"/>
                    <a:cs typeface="楷体_GB2312"/>
                    <a:sym typeface="楷体_GB2312"/>
                  </a:rPr>
                  <a:t>申请者填表申请</a:t>
                </a:r>
                <a:endParaRPr>
                  <a:latin typeface="楷体_GB2312"/>
                  <a:ea typeface="楷体_GB2312"/>
                  <a:cs typeface="楷体_GB2312"/>
                  <a:sym typeface="楷体_GB2312"/>
                </a:endParaRPr>
              </a:p>
            </p:txBody>
          </p:sp>
        </p:grpSp>
        <p:grpSp>
          <p:nvGrpSpPr>
            <p:cNvPr id="97" name="成组"/>
            <p:cNvGrpSpPr/>
            <p:nvPr/>
          </p:nvGrpSpPr>
          <p:grpSpPr>
            <a:xfrm>
              <a:off x="386080" y="1223962"/>
              <a:ext cx="2447925" cy="447041"/>
              <a:chExt cx="2447924" cy="447040"/>
            </a:xfrm>
          </p:grpSpPr>
          <p:sp>
            <p:nvSpPr>
              <p:cNvPr id="95" name="矩形"/>
              <p:cNvSpPr/>
              <p:nvPr/>
            </p:nvSpPr>
            <p:spPr>
              <a:xfrm>
                <a:off x="0" y="7619"/>
                <a:ext cx="2447925" cy="431801"/>
              </a:xfrm>
              <a:prstGeom prst="rect">
                <a:avLst/>
              </a:prstGeom>
              <a:solidFill>
                <a:srgbClr val="FFFF99">
                  <a:alpha val="69999"/>
                </a:srgbClr>
              </a:solidFill>
              <a:ln w="9525" cap="flat">
                <a:solidFill>
                  <a:srgbClr val="FFFFFF"/>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lgn="ctr">
                  <a:defRPr sz="2000">
                    <a:solidFill>
                      <a:srgbClr val="000099"/>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p>
            </p:txBody>
          </p:sp>
          <p:sp>
            <p:nvSpPr>
              <p:cNvPr id="96" name="原工作单位签署意见"/>
              <p:cNvSpPr txBox="1"/>
              <p:nvPr/>
            </p:nvSpPr>
            <p:spPr>
              <a:xfrm>
                <a:off x="28892" y="-1"/>
                <a:ext cx="2390141" cy="447041"/>
              </a:xfrm>
              <a:prstGeom prst="rect">
                <a:avLst/>
              </a:prstGeom>
              <a:noFill/>
              <a:ln w="12700" cap="flat">
                <a:noFill/>
                <a:miter lim="400000"/>
              </a:ln>
              <a:effectLst/>
            </p:spPr>
            <p:txBody>
              <a:bodyPr wrap="none" lIns="45719" tIns="45719" rIns="45719" bIns="45719" numCol="1"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914400" rtl="0" fontAlgn="auto" latinLnBrk="0" hangingPunct="0">
                  <a:lnSpc>
                    <a:spcPct val="100000"/>
                  </a:lnSpc>
                  <a:spcBef>
                    <a:spcPct val="0"/>
                  </a:spcBef>
                  <a:spcAft>
                    <a:spcPct val="0"/>
                  </a:spcAft>
                  <a:buClrTx/>
                  <a:buSzTx/>
                  <a:buFontTx/>
                  <a:buNone/>
                  <a:defRPr kumimoji="0" sz="2000" b="0" i="0" u="none" strike="noStrike" cap="none" spc="0" normalizeH="0" baseline="0">
                    <a:ln>
                      <a:noFill/>
                    </a:ln>
                    <a:solidFill>
                      <a:srgbClr val="000099"/>
                    </a:solidFill>
                    <a:effectLst>
                      <a:outerShdw blurRad="12700" dist="25400" dir="2700000" rotWithShape="0">
                        <a:srgbClr val="000000"/>
                      </a:outerShdw>
                    </a:effectLst>
                    <a:uFillTx/>
                    <a:latin typeface="楷体_GB2312"/>
                    <a:ea typeface="楷体_GB2312"/>
                    <a:cs typeface="楷体_GB2312"/>
                    <a:sym typeface="楷体_GB2312"/>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latin typeface="Tahoma" panose="020b0604030504040204"/>
                    <a:ea typeface="Tahoma" panose="020b0604030504040204"/>
                    <a:cs typeface="Tahoma" panose="020b0604030504040204"/>
                    <a:sym typeface="Tahoma" panose="020b0604030504040204"/>
                  </a:defRPr>
                </a:pPr>
                <a:r>
                  <a:rPr>
                    <a:latin typeface="楷体_GB2312"/>
                    <a:ea typeface="楷体_GB2312"/>
                    <a:cs typeface="楷体_GB2312"/>
                    <a:sym typeface="楷体_GB2312"/>
                  </a:rPr>
                  <a:t>原工作单位签署意见</a:t>
                </a:r>
                <a:endParaRPr>
                  <a:latin typeface="楷体_GB2312"/>
                  <a:ea typeface="楷体_GB2312"/>
                  <a:cs typeface="楷体_GB2312"/>
                  <a:sym typeface="楷体_GB2312"/>
                </a:endParaRPr>
              </a:p>
            </p:txBody>
          </p:sp>
        </p:grpSp>
        <p:grpSp>
          <p:nvGrpSpPr>
            <p:cNvPr id="100" name="成组"/>
            <p:cNvGrpSpPr/>
            <p:nvPr/>
          </p:nvGrpSpPr>
          <p:grpSpPr>
            <a:xfrm>
              <a:off x="386080" y="2447924"/>
              <a:ext cx="2447925" cy="447041"/>
              <a:chExt cx="2447924" cy="447040"/>
            </a:xfrm>
          </p:grpSpPr>
          <p:sp>
            <p:nvSpPr>
              <p:cNvPr id="98" name="矩形"/>
              <p:cNvSpPr/>
              <p:nvPr/>
            </p:nvSpPr>
            <p:spPr>
              <a:xfrm>
                <a:off x="0" y="7619"/>
                <a:ext cx="2447925" cy="431801"/>
              </a:xfrm>
              <a:prstGeom prst="rect">
                <a:avLst/>
              </a:prstGeom>
              <a:solidFill>
                <a:srgbClr val="FFFF99">
                  <a:alpha val="69999"/>
                </a:srgbClr>
              </a:solidFill>
              <a:ln w="9525" cap="flat">
                <a:solidFill>
                  <a:srgbClr val="FFFFFF"/>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lgn="ctr">
                  <a:defRPr sz="2000">
                    <a:solidFill>
                      <a:srgbClr val="000099"/>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p>
            </p:txBody>
          </p:sp>
          <p:sp>
            <p:nvSpPr>
              <p:cNvPr id="99" name="拟工作单位签署意见"/>
              <p:cNvSpPr txBox="1"/>
              <p:nvPr/>
            </p:nvSpPr>
            <p:spPr>
              <a:xfrm>
                <a:off x="28892" y="-1"/>
                <a:ext cx="2390141" cy="447041"/>
              </a:xfrm>
              <a:prstGeom prst="rect">
                <a:avLst/>
              </a:prstGeom>
              <a:noFill/>
              <a:ln w="12700" cap="flat">
                <a:noFill/>
                <a:miter lim="400000"/>
              </a:ln>
              <a:effectLst/>
            </p:spPr>
            <p:txBody>
              <a:bodyPr wrap="none" lIns="45719" tIns="45719" rIns="45719" bIns="45719" numCol="1"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914400" rtl="0" fontAlgn="auto" latinLnBrk="0" hangingPunct="0">
                  <a:lnSpc>
                    <a:spcPct val="100000"/>
                  </a:lnSpc>
                  <a:spcBef>
                    <a:spcPct val="0"/>
                  </a:spcBef>
                  <a:spcAft>
                    <a:spcPct val="0"/>
                  </a:spcAft>
                  <a:buClrTx/>
                  <a:buSzTx/>
                  <a:buFontTx/>
                  <a:buNone/>
                  <a:defRPr kumimoji="0" sz="2000" b="0" i="0" u="none" strike="noStrike" cap="none" spc="0" normalizeH="0" baseline="0">
                    <a:ln>
                      <a:noFill/>
                    </a:ln>
                    <a:solidFill>
                      <a:srgbClr val="000099"/>
                    </a:solidFill>
                    <a:effectLst>
                      <a:outerShdw blurRad="12700" dist="25400" dir="2700000" rotWithShape="0">
                        <a:srgbClr val="000000"/>
                      </a:outerShdw>
                    </a:effectLst>
                    <a:uFillTx/>
                    <a:latin typeface="楷体_GB2312"/>
                    <a:ea typeface="楷体_GB2312"/>
                    <a:cs typeface="楷体_GB2312"/>
                    <a:sym typeface="楷体_GB2312"/>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latin typeface="Tahoma" panose="020b0604030504040204"/>
                    <a:ea typeface="Tahoma" panose="020b0604030504040204"/>
                    <a:cs typeface="Tahoma" panose="020b0604030504040204"/>
                    <a:sym typeface="Tahoma" panose="020b0604030504040204"/>
                  </a:defRPr>
                </a:pPr>
                <a:r>
                  <a:rPr>
                    <a:latin typeface="楷体_GB2312"/>
                    <a:ea typeface="楷体_GB2312"/>
                    <a:cs typeface="楷体_GB2312"/>
                    <a:sym typeface="楷体_GB2312"/>
                  </a:rPr>
                  <a:t>拟工作单位签署意见</a:t>
                </a:r>
                <a:endParaRPr>
                  <a:latin typeface="楷体_GB2312"/>
                  <a:ea typeface="楷体_GB2312"/>
                  <a:cs typeface="楷体_GB2312"/>
                  <a:sym typeface="楷体_GB2312"/>
                </a:endParaRPr>
              </a:p>
            </p:txBody>
          </p:sp>
        </p:grpSp>
        <p:sp>
          <p:nvSpPr>
            <p:cNvPr id="101" name="形状"/>
            <p:cNvSpPr/>
            <p:nvPr/>
          </p:nvSpPr>
          <p:spPr>
            <a:xfrm>
              <a:off x="1394142" y="512444"/>
              <a:ext cx="288926" cy="649289"/>
            </a:xfrm>
            <a:custGeom>
              <a:cxnLst>
                <a:cxn ang="0">
                  <a:pos x="wd2" y="hd2"/>
                </a:cxn>
                <a:cxn ang="5400000">
                  <a:pos x="wd2" y="hd2"/>
                </a:cxn>
                <a:cxn ang="10800000">
                  <a:pos x="wd2" y="hd2"/>
                </a:cxn>
                <a:cxn ang="16200000">
                  <a:pos x="wd2" y="hd2"/>
                </a:cxn>
              </a:cxnLst>
              <a:rect l="0" t="0" r="r" b="b"/>
              <a:pathLst>
                <a:path w="21600" h="21600" extrusionOk="0">
                  <a:moveTo>
                    <a:pt x="0" y="16200"/>
                  </a:moveTo>
                  <a:lnTo>
                    <a:pt x="5400" y="16200"/>
                  </a:lnTo>
                  <a:lnTo>
                    <a:pt x="5400" y="0"/>
                  </a:lnTo>
                  <a:lnTo>
                    <a:pt x="16200" y="0"/>
                  </a:lnTo>
                  <a:lnTo>
                    <a:pt x="16200" y="16200"/>
                  </a:lnTo>
                  <a:lnTo>
                    <a:pt x="21600" y="16200"/>
                  </a:lnTo>
                  <a:lnTo>
                    <a:pt x="10800" y="21600"/>
                  </a:lnTo>
                  <a:close/>
                </a:path>
              </a:pathLst>
            </a:custGeom>
            <a:solidFill>
              <a:srgbClr val="003399"/>
            </a:solidFill>
            <a:ln w="28575" cap="flat">
              <a:solidFill>
                <a:srgbClr val="00FFCC"/>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solidFill>
                    <a:srgbClr val="FFFFFF"/>
                  </a:solidFill>
                </a:defRPr>
              </a:pPr>
            </a:p>
          </p:txBody>
        </p:sp>
        <p:sp>
          <p:nvSpPr>
            <p:cNvPr id="102" name="省内护士调动到省外医疗卫生机构"/>
            <p:cNvSpPr txBox="1"/>
            <p:nvPr/>
          </p:nvSpPr>
          <p:spPr>
            <a:xfrm>
              <a:off x="0" y="4328795"/>
              <a:ext cx="3653473" cy="408941"/>
            </a:xfrm>
            <a:prstGeom prst="rect">
              <a:avLst/>
            </a:prstGeom>
            <a:noFill/>
            <a:ln w="12700" cap="flat">
              <a:noFill/>
              <a:miter lim="400000"/>
            </a:ln>
            <a:effectLst/>
          </p:spPr>
          <p:txBody>
            <a:bodyPr wrap="square" lIns="45719" tIns="45719" rIns="45719" bIns="45719" numCol="1"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1000"/>
                </a:spcBef>
                <a:spcAft>
                  <a:spcPct val="0"/>
                </a:spcAft>
                <a:buClrTx/>
                <a:buSzTx/>
                <a:buFontTx/>
                <a:buNone/>
                <a:defRPr kumimoji="0" sz="1800" b="1" i="0" u="none" strike="noStrike" cap="none" spc="0" normalizeH="0" baseline="0">
                  <a:ln>
                    <a:noFill/>
                  </a:ln>
                  <a:solidFill>
                    <a:srgbClr val="660066"/>
                  </a:solidFill>
                  <a:effectLst>
                    <a:outerShdw blurRad="12700" dist="25400" dir="2700000" rotWithShape="0">
                      <a:srgbClr val="000000"/>
                    </a:outerShdw>
                  </a:effectLst>
                  <a:uFillTx/>
                  <a:latin typeface="楷体_GB2312"/>
                  <a:ea typeface="楷体_GB2312"/>
                  <a:cs typeface="楷体_GB2312"/>
                  <a:sym typeface="楷体_GB2312"/>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r>
                <a:t>省内护士调动到省外医疗卫生机构</a:t>
              </a:r>
            </a:p>
          </p:txBody>
        </p:sp>
        <p:sp>
          <p:nvSpPr>
            <p:cNvPr id="103" name="箭头"/>
            <p:cNvSpPr/>
            <p:nvPr/>
          </p:nvSpPr>
          <p:spPr>
            <a:xfrm>
              <a:off x="3051492" y="2528570"/>
              <a:ext cx="1800226" cy="288926"/>
            </a:xfrm>
            <a:prstGeom prst="rightArrow">
              <a:avLst>
                <a:gd name="adj1" fmla="val 50000"/>
                <a:gd name="adj2" fmla="val 155769"/>
              </a:avLst>
            </a:prstGeom>
            <a:solidFill>
              <a:srgbClr val="003399"/>
            </a:solidFill>
            <a:ln w="28575" cap="flat">
              <a:solidFill>
                <a:srgbClr val="00FFCC"/>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solidFill>
                    <a:srgbClr val="FFFFFF"/>
                  </a:solidFill>
                </a:defRPr>
              </a:pPr>
            </a:p>
          </p:txBody>
        </p:sp>
        <p:grpSp>
          <p:nvGrpSpPr>
            <p:cNvPr id="106" name="成组"/>
            <p:cNvGrpSpPr/>
            <p:nvPr/>
          </p:nvGrpSpPr>
          <p:grpSpPr>
            <a:xfrm>
              <a:off x="5067617" y="2452687"/>
              <a:ext cx="2447926" cy="510541"/>
              <a:chExt cx="2447924" cy="510540"/>
            </a:xfrm>
          </p:grpSpPr>
          <p:sp>
            <p:nvSpPr>
              <p:cNvPr id="104" name="矩形"/>
              <p:cNvSpPr/>
              <p:nvPr/>
            </p:nvSpPr>
            <p:spPr>
              <a:xfrm>
                <a:off x="0" y="75882"/>
                <a:ext cx="2447925" cy="358776"/>
              </a:xfrm>
              <a:prstGeom prst="rect">
                <a:avLst/>
              </a:prstGeom>
              <a:solidFill>
                <a:srgbClr val="FFFF99">
                  <a:alpha val="69999"/>
                </a:srgbClr>
              </a:solidFill>
              <a:ln w="9525" cap="flat">
                <a:solidFill>
                  <a:srgbClr val="FFFFFF"/>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lgn="ctr">
                  <a:defRPr sz="2400">
                    <a:solidFill>
                      <a:srgbClr val="000099"/>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p>
            </p:txBody>
          </p:sp>
          <p:sp>
            <p:nvSpPr>
              <p:cNvPr id="105" name="辖区卫生局初审"/>
              <p:cNvSpPr txBox="1"/>
              <p:nvPr/>
            </p:nvSpPr>
            <p:spPr>
              <a:xfrm>
                <a:off x="105092" y="-1"/>
                <a:ext cx="2237741" cy="510541"/>
              </a:xfrm>
              <a:prstGeom prst="rect">
                <a:avLst/>
              </a:prstGeom>
              <a:noFill/>
              <a:ln w="12700" cap="flat">
                <a:noFill/>
                <a:miter lim="400000"/>
              </a:ln>
              <a:effectLst/>
            </p:spPr>
            <p:txBody>
              <a:bodyPr wrap="none" lIns="45719" tIns="45719" rIns="45719" bIns="45719" numCol="1"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914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000099"/>
                    </a:solidFill>
                    <a:effectLst>
                      <a:outerShdw blurRad="12700" dist="25400" dir="2700000" rotWithShape="0">
                        <a:srgbClr val="000000"/>
                      </a:outerShdw>
                    </a:effectLst>
                    <a:uFillTx/>
                    <a:latin typeface="楷体_GB2312"/>
                    <a:ea typeface="楷体_GB2312"/>
                    <a:cs typeface="楷体_GB2312"/>
                    <a:sym typeface="楷体_GB2312"/>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latin typeface="Tahoma" panose="020b0604030504040204"/>
                    <a:ea typeface="Tahoma" panose="020b0604030504040204"/>
                    <a:cs typeface="Tahoma" panose="020b0604030504040204"/>
                    <a:sym typeface="Tahoma" panose="020b0604030504040204"/>
                  </a:defRPr>
                </a:pPr>
                <a:r>
                  <a:rPr>
                    <a:latin typeface="楷体_GB2312"/>
                    <a:ea typeface="楷体_GB2312"/>
                    <a:cs typeface="楷体_GB2312"/>
                    <a:sym typeface="楷体_GB2312"/>
                  </a:rPr>
                  <a:t>辖区卫生局初审</a:t>
                </a:r>
                <a:endParaRPr>
                  <a:latin typeface="楷体_GB2312"/>
                  <a:ea typeface="楷体_GB2312"/>
                  <a:cs typeface="楷体_GB2312"/>
                  <a:sym typeface="楷体_GB2312"/>
                </a:endParaRPr>
              </a:p>
            </p:txBody>
          </p:sp>
        </p:grpSp>
        <p:grpSp>
          <p:nvGrpSpPr>
            <p:cNvPr id="109" name="成组"/>
            <p:cNvGrpSpPr/>
            <p:nvPr/>
          </p:nvGrpSpPr>
          <p:grpSpPr>
            <a:xfrm>
              <a:off x="386080" y="3744912"/>
              <a:ext cx="2447925" cy="447041"/>
              <a:chExt cx="2447924" cy="447040"/>
            </a:xfrm>
          </p:grpSpPr>
          <p:sp>
            <p:nvSpPr>
              <p:cNvPr id="107" name="矩形"/>
              <p:cNvSpPr/>
              <p:nvPr/>
            </p:nvSpPr>
            <p:spPr>
              <a:xfrm>
                <a:off x="0" y="7619"/>
                <a:ext cx="2447925" cy="431801"/>
              </a:xfrm>
              <a:prstGeom prst="rect">
                <a:avLst/>
              </a:prstGeom>
              <a:solidFill>
                <a:srgbClr val="FFFF99">
                  <a:alpha val="69999"/>
                </a:srgbClr>
              </a:solidFill>
              <a:ln w="9525" cap="flat">
                <a:solidFill>
                  <a:srgbClr val="FFFFFF"/>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lgn="ctr">
                  <a:defRPr sz="2000">
                    <a:solidFill>
                      <a:srgbClr val="000099"/>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p>
            </p:txBody>
          </p:sp>
          <p:sp>
            <p:nvSpPr>
              <p:cNvPr id="108" name="外省卫生厅审核注册"/>
              <p:cNvSpPr txBox="1"/>
              <p:nvPr/>
            </p:nvSpPr>
            <p:spPr>
              <a:xfrm>
                <a:off x="28892" y="-1"/>
                <a:ext cx="2390141" cy="447041"/>
              </a:xfrm>
              <a:prstGeom prst="rect">
                <a:avLst/>
              </a:prstGeom>
              <a:noFill/>
              <a:ln w="12700" cap="flat">
                <a:noFill/>
                <a:miter lim="400000"/>
              </a:ln>
              <a:effectLst/>
            </p:spPr>
            <p:txBody>
              <a:bodyPr wrap="none" lIns="45719" tIns="45719" rIns="45719" bIns="45719" numCol="1"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914400" rtl="0" fontAlgn="auto" latinLnBrk="0" hangingPunct="0">
                  <a:lnSpc>
                    <a:spcPct val="100000"/>
                  </a:lnSpc>
                  <a:spcBef>
                    <a:spcPct val="0"/>
                  </a:spcBef>
                  <a:spcAft>
                    <a:spcPct val="0"/>
                  </a:spcAft>
                  <a:buClrTx/>
                  <a:buSzTx/>
                  <a:buFontTx/>
                  <a:buNone/>
                  <a:defRPr kumimoji="0" sz="2000" b="0" i="0" u="none" strike="noStrike" cap="none" spc="0" normalizeH="0" baseline="0">
                    <a:ln>
                      <a:noFill/>
                    </a:ln>
                    <a:solidFill>
                      <a:srgbClr val="000099"/>
                    </a:solidFill>
                    <a:effectLst>
                      <a:outerShdw blurRad="12700" dist="25400" dir="2700000" rotWithShape="0">
                        <a:srgbClr val="000000"/>
                      </a:outerShdw>
                    </a:effectLst>
                    <a:uFillTx/>
                    <a:latin typeface="楷体_GB2312"/>
                    <a:ea typeface="楷体_GB2312"/>
                    <a:cs typeface="楷体_GB2312"/>
                    <a:sym typeface="楷体_GB2312"/>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latin typeface="Tahoma" panose="020b0604030504040204"/>
                    <a:ea typeface="Tahoma" panose="020b0604030504040204"/>
                    <a:cs typeface="Tahoma" panose="020b0604030504040204"/>
                    <a:sym typeface="Tahoma" panose="020b0604030504040204"/>
                  </a:defRPr>
                </a:pPr>
                <a:r>
                  <a:rPr>
                    <a:latin typeface="楷体_GB2312"/>
                    <a:ea typeface="楷体_GB2312"/>
                    <a:cs typeface="楷体_GB2312"/>
                    <a:sym typeface="楷体_GB2312"/>
                  </a:rPr>
                  <a:t>外省卫生厅审核注册</a:t>
                </a:r>
                <a:endParaRPr>
                  <a:latin typeface="楷体_GB2312"/>
                  <a:ea typeface="楷体_GB2312"/>
                  <a:cs typeface="楷体_GB2312"/>
                  <a:sym typeface="楷体_GB2312"/>
                </a:endParaRPr>
              </a:p>
            </p:txBody>
          </p:sp>
        </p:grpSp>
        <p:grpSp>
          <p:nvGrpSpPr>
            <p:cNvPr id="112" name="成组"/>
            <p:cNvGrpSpPr/>
            <p:nvPr/>
          </p:nvGrpSpPr>
          <p:grpSpPr>
            <a:xfrm>
              <a:off x="5067617" y="1300162"/>
              <a:ext cx="2447926" cy="510541"/>
              <a:chExt cx="2447924" cy="510540"/>
            </a:xfrm>
          </p:grpSpPr>
          <p:sp>
            <p:nvSpPr>
              <p:cNvPr id="110" name="矩形"/>
              <p:cNvSpPr/>
              <p:nvPr/>
            </p:nvSpPr>
            <p:spPr>
              <a:xfrm>
                <a:off x="0" y="75882"/>
                <a:ext cx="2447925" cy="358776"/>
              </a:xfrm>
              <a:prstGeom prst="rect">
                <a:avLst/>
              </a:prstGeom>
              <a:solidFill>
                <a:srgbClr val="FFFF99">
                  <a:alpha val="69999"/>
                </a:srgbClr>
              </a:solidFill>
              <a:ln w="9525" cap="flat">
                <a:solidFill>
                  <a:srgbClr val="FFFFFF"/>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lgn="ctr">
                  <a:defRPr sz="2400">
                    <a:solidFill>
                      <a:srgbClr val="000099"/>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p>
            </p:txBody>
          </p:sp>
          <p:sp>
            <p:nvSpPr>
              <p:cNvPr id="111" name="市卫生局复审"/>
              <p:cNvSpPr txBox="1"/>
              <p:nvPr/>
            </p:nvSpPr>
            <p:spPr>
              <a:xfrm>
                <a:off x="257492" y="-1"/>
                <a:ext cx="1932941" cy="510541"/>
              </a:xfrm>
              <a:prstGeom prst="rect">
                <a:avLst/>
              </a:prstGeom>
              <a:noFill/>
              <a:ln w="12700" cap="flat">
                <a:noFill/>
                <a:miter lim="400000"/>
              </a:ln>
              <a:effectLst/>
            </p:spPr>
            <p:txBody>
              <a:bodyPr wrap="none" lIns="45719" tIns="45719" rIns="45719" bIns="45719" numCol="1"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914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000099"/>
                    </a:solidFill>
                    <a:effectLst>
                      <a:outerShdw blurRad="12700" dist="25400" dir="2700000" rotWithShape="0">
                        <a:srgbClr val="000000"/>
                      </a:outerShdw>
                    </a:effectLst>
                    <a:uFillTx/>
                    <a:latin typeface="楷体_GB2312"/>
                    <a:ea typeface="楷体_GB2312"/>
                    <a:cs typeface="楷体_GB2312"/>
                    <a:sym typeface="楷体_GB2312"/>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latin typeface="Tahoma" panose="020b0604030504040204"/>
                    <a:ea typeface="Tahoma" panose="020b0604030504040204"/>
                    <a:cs typeface="Tahoma" panose="020b0604030504040204"/>
                    <a:sym typeface="Tahoma" panose="020b0604030504040204"/>
                  </a:defRPr>
                </a:pPr>
                <a:r>
                  <a:rPr>
                    <a:latin typeface="楷体_GB2312"/>
                    <a:ea typeface="楷体_GB2312"/>
                    <a:cs typeface="楷体_GB2312"/>
                    <a:sym typeface="楷体_GB2312"/>
                  </a:rPr>
                  <a:t>市卫生局复审</a:t>
                </a:r>
                <a:endParaRPr>
                  <a:latin typeface="楷体_GB2312"/>
                  <a:ea typeface="楷体_GB2312"/>
                  <a:cs typeface="楷体_GB2312"/>
                  <a:sym typeface="楷体_GB2312"/>
                </a:endParaRPr>
              </a:p>
            </p:txBody>
          </p:sp>
        </p:grpSp>
        <p:sp>
          <p:nvSpPr>
            <p:cNvPr id="113" name="形状"/>
            <p:cNvSpPr/>
            <p:nvPr/>
          </p:nvSpPr>
          <p:spPr>
            <a:xfrm>
              <a:off x="1394142" y="2960370"/>
              <a:ext cx="288926" cy="649288"/>
            </a:xfrm>
            <a:custGeom>
              <a:cxnLst>
                <a:cxn ang="0">
                  <a:pos x="wd2" y="hd2"/>
                </a:cxn>
                <a:cxn ang="5400000">
                  <a:pos x="wd2" y="hd2"/>
                </a:cxn>
                <a:cxn ang="10800000">
                  <a:pos x="wd2" y="hd2"/>
                </a:cxn>
                <a:cxn ang="16200000">
                  <a:pos x="wd2" y="hd2"/>
                </a:cxn>
              </a:cxnLst>
              <a:rect l="0" t="0" r="r" b="b"/>
              <a:pathLst>
                <a:path w="21600" h="21600" extrusionOk="0">
                  <a:moveTo>
                    <a:pt x="0" y="16200"/>
                  </a:moveTo>
                  <a:lnTo>
                    <a:pt x="5400" y="16200"/>
                  </a:lnTo>
                  <a:lnTo>
                    <a:pt x="5400" y="0"/>
                  </a:lnTo>
                  <a:lnTo>
                    <a:pt x="16200" y="0"/>
                  </a:lnTo>
                  <a:lnTo>
                    <a:pt x="16200" y="16200"/>
                  </a:lnTo>
                  <a:lnTo>
                    <a:pt x="21600" y="16200"/>
                  </a:lnTo>
                  <a:lnTo>
                    <a:pt x="10800" y="21600"/>
                  </a:lnTo>
                  <a:close/>
                </a:path>
              </a:pathLst>
            </a:custGeom>
            <a:solidFill>
              <a:srgbClr val="003399"/>
            </a:solidFill>
            <a:ln w="28575" cap="flat">
              <a:solidFill>
                <a:srgbClr val="00FFCC"/>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solidFill>
                    <a:srgbClr val="FFFFFF"/>
                  </a:solidFill>
                </a:defRPr>
              </a:pPr>
            </a:p>
          </p:txBody>
        </p:sp>
        <p:sp>
          <p:nvSpPr>
            <p:cNvPr id="114" name="形状"/>
            <p:cNvSpPr/>
            <p:nvPr/>
          </p:nvSpPr>
          <p:spPr>
            <a:xfrm>
              <a:off x="1394142" y="1736407"/>
              <a:ext cx="288926" cy="649289"/>
            </a:xfrm>
            <a:custGeom>
              <a:cxnLst>
                <a:cxn ang="0">
                  <a:pos x="wd2" y="hd2"/>
                </a:cxn>
                <a:cxn ang="5400000">
                  <a:pos x="wd2" y="hd2"/>
                </a:cxn>
                <a:cxn ang="10800000">
                  <a:pos x="wd2" y="hd2"/>
                </a:cxn>
                <a:cxn ang="16200000">
                  <a:pos x="wd2" y="hd2"/>
                </a:cxn>
              </a:cxnLst>
              <a:rect l="0" t="0" r="r" b="b"/>
              <a:pathLst>
                <a:path w="21600" h="21600" extrusionOk="0">
                  <a:moveTo>
                    <a:pt x="0" y="16200"/>
                  </a:moveTo>
                  <a:lnTo>
                    <a:pt x="5400" y="16200"/>
                  </a:lnTo>
                  <a:lnTo>
                    <a:pt x="5400" y="0"/>
                  </a:lnTo>
                  <a:lnTo>
                    <a:pt x="16200" y="0"/>
                  </a:lnTo>
                  <a:lnTo>
                    <a:pt x="16200" y="16200"/>
                  </a:lnTo>
                  <a:lnTo>
                    <a:pt x="21600" y="16200"/>
                  </a:lnTo>
                  <a:lnTo>
                    <a:pt x="10800" y="21600"/>
                  </a:lnTo>
                  <a:close/>
                </a:path>
              </a:pathLst>
            </a:custGeom>
            <a:solidFill>
              <a:srgbClr val="003399"/>
            </a:solidFill>
            <a:ln w="28575" cap="flat">
              <a:solidFill>
                <a:srgbClr val="00FFCC"/>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solidFill>
                    <a:srgbClr val="FFFFFF"/>
                  </a:solidFill>
                </a:defRPr>
              </a:pPr>
            </a:p>
          </p:txBody>
        </p:sp>
        <p:sp>
          <p:nvSpPr>
            <p:cNvPr id="115" name="形状"/>
            <p:cNvSpPr/>
            <p:nvPr/>
          </p:nvSpPr>
          <p:spPr>
            <a:xfrm rot="10800000">
              <a:off x="6075679" y="1807845"/>
              <a:ext cx="288926" cy="649288"/>
            </a:xfrm>
            <a:custGeom>
              <a:cxnLst>
                <a:cxn ang="0">
                  <a:pos x="wd2" y="hd2"/>
                </a:cxn>
                <a:cxn ang="5400000">
                  <a:pos x="wd2" y="hd2"/>
                </a:cxn>
                <a:cxn ang="10800000">
                  <a:pos x="wd2" y="hd2"/>
                </a:cxn>
                <a:cxn ang="16200000">
                  <a:pos x="wd2" y="hd2"/>
                </a:cxn>
              </a:cxnLst>
              <a:rect l="0" t="0" r="r" b="b"/>
              <a:pathLst>
                <a:path w="21600" h="21600" extrusionOk="0">
                  <a:moveTo>
                    <a:pt x="0" y="16200"/>
                  </a:moveTo>
                  <a:lnTo>
                    <a:pt x="5400" y="16200"/>
                  </a:lnTo>
                  <a:lnTo>
                    <a:pt x="5400" y="0"/>
                  </a:lnTo>
                  <a:lnTo>
                    <a:pt x="16200" y="0"/>
                  </a:lnTo>
                  <a:lnTo>
                    <a:pt x="16200" y="16200"/>
                  </a:lnTo>
                  <a:lnTo>
                    <a:pt x="21600" y="16200"/>
                  </a:lnTo>
                  <a:lnTo>
                    <a:pt x="10800" y="21600"/>
                  </a:lnTo>
                  <a:close/>
                </a:path>
              </a:pathLst>
            </a:custGeom>
            <a:solidFill>
              <a:srgbClr val="003399"/>
            </a:solidFill>
            <a:ln w="28575" cap="flat">
              <a:solidFill>
                <a:srgbClr val="00FFCC"/>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solidFill>
                    <a:srgbClr val="FFFFFF"/>
                  </a:solidFill>
                </a:defRPr>
              </a:pPr>
            </a:p>
          </p:txBody>
        </p:sp>
        <p:sp>
          <p:nvSpPr>
            <p:cNvPr id="116" name="1、省外护士调动到省内医疗卫生机构…"/>
            <p:cNvSpPr txBox="1"/>
            <p:nvPr/>
          </p:nvSpPr>
          <p:spPr>
            <a:xfrm>
              <a:off x="4248150" y="3176270"/>
              <a:ext cx="3940810" cy="863601"/>
            </a:xfrm>
            <a:prstGeom prst="rect">
              <a:avLst/>
            </a:prstGeom>
            <a:noFill/>
            <a:ln w="12700" cap="flat">
              <a:noFill/>
              <a:miter lim="400000"/>
            </a:ln>
            <a:effectLst/>
          </p:spPr>
          <p:txBody>
            <a:bodyPr wrap="square" lIns="45719" tIns="45719" rIns="45719" bIns="45719" numCol="1"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spcBef>
                  <a:spcPts val="1000"/>
                </a:spcBef>
                <a:defRPr b="1">
                  <a:solidFill>
                    <a:srgbClr val="660066"/>
                  </a:solidFill>
                  <a:effectLst>
                    <a:outerShdw blurRad="12700" dist="25400" dir="2700000" rotWithShape="0">
                      <a:srgbClr val="000000"/>
                    </a:outerShdw>
                  </a:effectLst>
                  <a:latin typeface="楷体_GB2312"/>
                  <a:ea typeface="楷体_GB2312"/>
                  <a:cs typeface="楷体_GB2312"/>
                  <a:sym typeface="楷体_GB2312"/>
                </a:defRPr>
              </a:pPr>
              <a:r>
                <a:t>1、省外护士调动到省内医疗卫生机构</a:t>
              </a:r>
            </a:p>
            <a:p>
              <a:pPr>
                <a:spcBef>
                  <a:spcPts val="1000"/>
                </a:spcBef>
                <a:defRPr b="1">
                  <a:solidFill>
                    <a:srgbClr val="660066"/>
                  </a:solidFill>
                  <a:effectLst>
                    <a:outerShdw blurRad="12700" dist="25400" dir="2700000" rotWithShape="0">
                      <a:srgbClr val="000000"/>
                    </a:outerShdw>
                  </a:effectLst>
                  <a:latin typeface="楷体_GB2312"/>
                  <a:ea typeface="楷体_GB2312"/>
                  <a:cs typeface="楷体_GB2312"/>
                  <a:sym typeface="楷体_GB2312"/>
                </a:defRPr>
              </a:pPr>
              <a:r>
                <a:t>2、省内医疗卫生机构护士之间的调动</a:t>
              </a:r>
            </a:p>
          </p:txBody>
        </p:sp>
        <p:grpSp>
          <p:nvGrpSpPr>
            <p:cNvPr id="119" name="成组"/>
            <p:cNvGrpSpPr/>
            <p:nvPr/>
          </p:nvGrpSpPr>
          <p:grpSpPr>
            <a:xfrm>
              <a:off x="5020310" y="39687"/>
              <a:ext cx="2542541" cy="510541"/>
              <a:chExt cx="2542539" cy="510540"/>
            </a:xfrm>
          </p:grpSpPr>
          <p:sp>
            <p:nvSpPr>
              <p:cNvPr id="117" name="矩形"/>
              <p:cNvSpPr/>
              <p:nvPr/>
            </p:nvSpPr>
            <p:spPr>
              <a:xfrm>
                <a:off x="47307" y="39369"/>
                <a:ext cx="2447926" cy="431801"/>
              </a:xfrm>
              <a:prstGeom prst="rect">
                <a:avLst/>
              </a:prstGeom>
              <a:solidFill>
                <a:srgbClr val="FFFF99">
                  <a:alpha val="69999"/>
                </a:srgbClr>
              </a:solidFill>
              <a:ln w="9525" cap="flat">
                <a:solidFill>
                  <a:srgbClr val="FFFFFF"/>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lgn="ctr">
                  <a:defRPr sz="2400">
                    <a:solidFill>
                      <a:srgbClr val="000099"/>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p>
            </p:txBody>
          </p:sp>
          <p:sp>
            <p:nvSpPr>
              <p:cNvPr id="118" name="省卫生厅审核注册"/>
              <p:cNvSpPr txBox="1"/>
              <p:nvPr/>
            </p:nvSpPr>
            <p:spPr>
              <a:xfrm>
                <a:off x="0" y="-1"/>
                <a:ext cx="2542541" cy="510541"/>
              </a:xfrm>
              <a:prstGeom prst="rect">
                <a:avLst/>
              </a:prstGeom>
              <a:noFill/>
              <a:ln w="12700" cap="flat">
                <a:noFill/>
                <a:miter lim="400000"/>
              </a:ln>
              <a:effectLst/>
            </p:spPr>
            <p:txBody>
              <a:bodyPr wrap="none" lIns="45719" tIns="45719" rIns="45719" bIns="45719" numCol="1"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914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000099"/>
                    </a:solidFill>
                    <a:effectLst>
                      <a:outerShdw blurRad="12700" dist="25400" dir="2700000" rotWithShape="0">
                        <a:srgbClr val="000000"/>
                      </a:outerShdw>
                    </a:effectLst>
                    <a:uFillTx/>
                    <a:latin typeface="楷体_GB2312"/>
                    <a:ea typeface="楷体_GB2312"/>
                    <a:cs typeface="楷体_GB2312"/>
                    <a:sym typeface="楷体_GB2312"/>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latin typeface="Tahoma" panose="020b0604030504040204"/>
                    <a:ea typeface="Tahoma" panose="020b0604030504040204"/>
                    <a:cs typeface="Tahoma" panose="020b0604030504040204"/>
                    <a:sym typeface="Tahoma" panose="020b0604030504040204"/>
                  </a:defRPr>
                </a:pPr>
                <a:r>
                  <a:rPr>
                    <a:latin typeface="楷体_GB2312"/>
                    <a:ea typeface="楷体_GB2312"/>
                    <a:cs typeface="楷体_GB2312"/>
                    <a:sym typeface="楷体_GB2312"/>
                  </a:rPr>
                  <a:t>省卫生厅审核注册</a:t>
                </a:r>
                <a:endParaRPr>
                  <a:latin typeface="楷体_GB2312"/>
                  <a:ea typeface="楷体_GB2312"/>
                  <a:cs typeface="楷体_GB2312"/>
                  <a:sym typeface="楷体_GB2312"/>
                </a:endParaRPr>
              </a:p>
            </p:txBody>
          </p:sp>
        </p:grpSp>
        <p:sp>
          <p:nvSpPr>
            <p:cNvPr id="120" name="形状"/>
            <p:cNvSpPr/>
            <p:nvPr/>
          </p:nvSpPr>
          <p:spPr>
            <a:xfrm rot="10800000">
              <a:off x="6075679" y="655319"/>
              <a:ext cx="288926" cy="649289"/>
            </a:xfrm>
            <a:custGeom>
              <a:cxnLst>
                <a:cxn ang="0">
                  <a:pos x="wd2" y="hd2"/>
                </a:cxn>
                <a:cxn ang="5400000">
                  <a:pos x="wd2" y="hd2"/>
                </a:cxn>
                <a:cxn ang="10800000">
                  <a:pos x="wd2" y="hd2"/>
                </a:cxn>
                <a:cxn ang="16200000">
                  <a:pos x="wd2" y="hd2"/>
                </a:cxn>
              </a:cxnLst>
              <a:rect l="0" t="0" r="r" b="b"/>
              <a:pathLst>
                <a:path w="21600" h="21600" extrusionOk="0">
                  <a:moveTo>
                    <a:pt x="0" y="16200"/>
                  </a:moveTo>
                  <a:lnTo>
                    <a:pt x="5400" y="16200"/>
                  </a:lnTo>
                  <a:lnTo>
                    <a:pt x="5400" y="0"/>
                  </a:lnTo>
                  <a:lnTo>
                    <a:pt x="16200" y="0"/>
                  </a:lnTo>
                  <a:lnTo>
                    <a:pt x="16200" y="16200"/>
                  </a:lnTo>
                  <a:lnTo>
                    <a:pt x="21600" y="16200"/>
                  </a:lnTo>
                  <a:lnTo>
                    <a:pt x="10800" y="21600"/>
                  </a:lnTo>
                  <a:close/>
                </a:path>
              </a:pathLst>
            </a:custGeom>
            <a:solidFill>
              <a:srgbClr val="003399"/>
            </a:solidFill>
            <a:ln w="28575" cap="flat">
              <a:solidFill>
                <a:srgbClr val="00FFCC"/>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solidFill>
                    <a:srgbClr val="FFFFFF"/>
                  </a:solidFill>
                </a:defRPr>
              </a:pPr>
            </a:p>
          </p:txBody>
        </p:sp>
        <p:sp>
          <p:nvSpPr>
            <p:cNvPr id="121" name="箭头"/>
            <p:cNvSpPr/>
            <p:nvPr/>
          </p:nvSpPr>
          <p:spPr>
            <a:xfrm rot="19440000">
              <a:off x="2691129" y="1376044"/>
              <a:ext cx="2887664" cy="288926"/>
            </a:xfrm>
            <a:prstGeom prst="rightArrow">
              <a:avLst>
                <a:gd name="adj1" fmla="val 50000"/>
                <a:gd name="adj2" fmla="val 249863"/>
              </a:avLst>
            </a:prstGeom>
            <a:solidFill>
              <a:srgbClr val="003399"/>
            </a:solidFill>
            <a:ln w="28575" cap="flat">
              <a:solidFill>
                <a:srgbClr val="00FFCC"/>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lgn="ctr">
                <a:defRPr>
                  <a:solidFill>
                    <a:srgbClr val="FFFFFF"/>
                  </a:solidFill>
                  <a:effectLst>
                    <a:outerShdw blurRad="12700" dist="25400" dir="2700000" rotWithShape="0">
                      <a:srgbClr val="000000"/>
                    </a:outerShdw>
                  </a:effectLst>
                  <a:latin typeface="Tahoma" panose="020b0604030504040204"/>
                  <a:ea typeface="Tahoma" panose="020b0604030504040204"/>
                  <a:cs typeface="Tahoma" panose="020b0604030504040204"/>
                  <a:sym typeface="Tahoma" panose="020b0604030504040204"/>
                </a:defRPr>
              </a:pPr>
            </a:p>
          </p:txBody>
        </p:sp>
        <p:sp>
          <p:nvSpPr>
            <p:cNvPr id="122" name="箭头"/>
            <p:cNvSpPr/>
            <p:nvPr/>
          </p:nvSpPr>
          <p:spPr>
            <a:xfrm rot="20520000">
              <a:off x="2978467" y="2023745"/>
              <a:ext cx="2159001" cy="288926"/>
            </a:xfrm>
            <a:prstGeom prst="rightArrow">
              <a:avLst>
                <a:gd name="adj1" fmla="val 50000"/>
                <a:gd name="adj2" fmla="val 186813"/>
              </a:avLst>
            </a:prstGeom>
            <a:solidFill>
              <a:srgbClr val="003399"/>
            </a:solidFill>
            <a:ln w="28575" cap="flat">
              <a:solidFill>
                <a:srgbClr val="00FFCC"/>
              </a:solidFill>
              <a:prstDash val="solid"/>
              <a:round/>
            </a:ln>
            <a:effectLst/>
          </p:spPr>
          <p:txBody>
            <a:bodyPr wrap="square" lIns="45719" tIns="45719" rIns="45719" bIns="45719" numCol="1" anchor="ctr">
              <a:no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pPr>
                <a:defRPr>
                  <a:solidFill>
                    <a:srgbClr val="FFFFFF"/>
                  </a:solidFill>
                </a:defRPr>
              </a:pPr>
            </a:p>
          </p:txBody>
        </p:sp>
        <p:sp>
          <p:nvSpPr>
            <p:cNvPr id="123" name="根据管辖权限，分别送不同卫生行政部门"/>
            <p:cNvSpPr txBox="1"/>
            <p:nvPr/>
          </p:nvSpPr>
          <p:spPr>
            <a:xfrm>
              <a:off x="2520950" y="512445"/>
              <a:ext cx="2577148" cy="726441"/>
            </a:xfrm>
            <a:prstGeom prst="rect">
              <a:avLst/>
            </a:prstGeom>
            <a:noFill/>
            <a:ln w="12700" cap="flat">
              <a:noFill/>
              <a:miter lim="400000"/>
            </a:ln>
            <a:effectLst/>
          </p:spPr>
          <p:txBody>
            <a:bodyPr wrap="square" lIns="45719" tIns="45719" rIns="45719" bIns="45719" numCol="1" anchor="t">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ct val="0"/>
                </a:spcBef>
                <a:spcAft>
                  <a:spcPct val="0"/>
                </a:spcAft>
                <a:buClrTx/>
                <a:buSzTx/>
                <a:buFontTx/>
                <a:buNone/>
                <a:defRPr kumimoji="0" sz="1800" b="1" i="0" u="none" strike="noStrike" cap="none" spc="0" normalizeH="0" baseline="0">
                  <a:ln>
                    <a:noFill/>
                  </a:ln>
                  <a:solidFill>
                    <a:srgbClr val="660066"/>
                  </a:solidFill>
                  <a:effectLst>
                    <a:outerShdw blurRad="12700" dist="25400" dir="2700000" rotWithShape="0">
                      <a:srgbClr val="000000"/>
                    </a:outerShdw>
                  </a:effectLst>
                  <a:uFillTx/>
                  <a:latin typeface="楷体_GB2312"/>
                  <a:ea typeface="楷体_GB2312"/>
                  <a:cs typeface="楷体_GB2312"/>
                  <a:sym typeface="楷体_GB2312"/>
                </a:defRPr>
              </a:lvl1pPr>
              <a:lvl2pPr marL="0" marR="0" indent="4572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2pPr>
              <a:lvl3pPr marL="0" marR="0" indent="9144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3pPr>
              <a:lvl4pPr marL="0" marR="0" indent="13716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4pPr>
              <a:lvl5pPr marL="0" marR="0" indent="182880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5pPr>
              <a:lvl6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6pPr>
              <a:lvl7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7pPr>
              <a:lvl8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8pPr>
              <a:lvl9pPr marL="0" marR="0" indent="0" algn="l" defTabSz="9144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3399"/>
                  </a:solidFill>
                  <a:effectLst/>
                  <a:uFillTx/>
                  <a:latin typeface="Arial"/>
                  <a:ea typeface="Arial"/>
                  <a:cs typeface="Arial"/>
                  <a:sym typeface="Arial"/>
                </a:defRPr>
              </a:lvl9pPr>
            </a:lstStyle>
            <a:p>
              <a:r>
                <a:t>根据管辖权限，分别送不同卫生行政部门</a:t>
              </a:r>
            </a:p>
          </p:txBody>
        </p:sp>
      </p:grpSp>
    </p:spTree>
  </p:cSld>
  <p:clrMapOvr>
    <a:masterClrMapping/>
  </p:clrMapOvr>
  <p:transition spd="med"/>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26" name="护士经执业注册取得《护士执业证书》后，方可按照注册的执业地点从事护理工作。…"/>
          <p:cNvSpPr txBox="1">
            <a:spLocks noGrp="1"/>
          </p:cNvSpPr>
          <p:nvPr>
            <p:ph type="body" idx="1"/>
          </p:nvPr>
        </p:nvSpPr>
        <p:spPr>
          <a:prstGeom prst="rect">
            <a:avLst/>
          </a:prstGeom>
        </p:spPr>
        <p:txBody>
          <a:bodyPr/>
          <a:lstStyle/>
          <a:p>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护士经</a:t>
            </a:r>
            <a:r>
              <a:rPr>
                <a:solidFill>
                  <a:srgbClr val="FF5050"/>
                </a:solidFill>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执业注册</a:t>
            </a: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取得《护士执业证书》后，方可按照注册的执业地点从事护理工作。</a:t>
            </a:r>
            <a:endPar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endParaRPr>
          </a:p>
          <a:p>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未经</a:t>
            </a:r>
            <a:r>
              <a:rPr>
                <a:solidFill>
                  <a:srgbClr val="FF5050"/>
                </a:solidFill>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执业注册</a:t>
            </a: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取得《护士执业证书》者，不得从事诊疗技术规范规定的护理活动。</a:t>
            </a:r>
            <a:b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br>
            <a:endPar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endParaRPr>
          </a:p>
        </p:txBody>
      </p:sp>
    </p:spTree>
  </p:cSld>
  <p:clrMapOvr>
    <a:masterClrMapping/>
  </p:clrMapOvr>
  <p:transition spd="med"/>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28" name="护士执业，有获得与其所从事的护理工作相适应的卫生防护、医疗保健服务的权利。从事直接接触有毒有害物质、有感染传染病危险工作的护士，有依照有关法律、行政法规的规定接受职业健康监护的权利；患职业病的，有依照有关法律、行政法规的规定获得赔偿的权利。"/>
          <p:cNvSpPr txBox="1">
            <a:spLocks noGrp="1"/>
          </p:cNvSpPr>
          <p:nvPr>
            <p:ph type="body" idx="1"/>
          </p:nvPr>
        </p:nvSpPr>
        <p:spPr>
          <a:prstGeom prst="rect">
            <a:avLst/>
          </a:prstGeom>
        </p:spPr>
        <p:txBody>
          <a:bodyPr/>
          <a:lstStyle/>
          <a:p>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护士执业，有获得与其所从事的护理工作相适应的卫生防护、医疗保健服务的权利。从事直接接触有毒有害物质、有感染传染病危险工作的护士，有依照有关法律、行政法规的规定接受职业健康监护的权利；</a:t>
            </a:r>
            <a:r>
              <a:rPr u="sng">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患职业病的，有依照有关法律、行政法规的规定获得</a:t>
            </a:r>
            <a:r>
              <a:rPr u="sng">
                <a:solidFill>
                  <a:srgbClr val="FF5050"/>
                </a:solidFill>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赔偿</a:t>
            </a:r>
            <a:r>
              <a:rPr u="sng">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的权利。</a:t>
            </a:r>
            <a:br>
              <a:rPr u="sng">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br>
            <a:endParaRPr u="sng">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endParaRPr>
          </a:p>
        </p:txBody>
      </p:sp>
      <p:sp>
        <p:nvSpPr>
          <p:cNvPr id="3" name="标题 2"/>
          <p:cNvSpPr>
            <a:spLocks noGrp="1"/>
          </p:cNvSpPr>
          <p:nvPr>
            <p:ph type="title"/>
          </p:nvPr>
        </p:nvSpPr>
        <p:spPr/>
        <p:txBody>
          <a:bodyPr/>
          <a:lstStyle/>
          <a:p>
            <a:r>
              <a:rPr lang="zh-CN" altLang="en-US">
                <a:solidFill>
                  <a:schemeClr val="tx2">
                    <a:lumMod val="50000"/>
                  </a:schemeClr>
                </a:solidFill>
                <a:effectLst/>
              </a:rPr>
              <a:t>护士权利和义务</a:t>
            </a:r>
            <a:endParaRPr lang="zh-CN" altLang="en-US">
              <a:solidFill>
                <a:schemeClr val="tx2">
                  <a:lumMod val="50000"/>
                </a:schemeClr>
              </a:solidFill>
              <a:effectLst/>
            </a:endParaRPr>
          </a:p>
        </p:txBody>
      </p:sp>
    </p:spTree>
  </p:cSld>
  <p:clrMapOvr>
    <a:masterClrMapping/>
  </p:clrMapOvr>
  <p:transition spd="med"/>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31" name="护士在执业活动中有下列情形之一的，由县级以上地方人民政府卫生主管部门依据职责分工责令改正，给予警告；情节严重的，暂停其6个月以上1年以下执业活动，直至由原发证部门吊销其护士执业证书：   （一）发现患者病情危急未立即通知医师的；   （二）发现医嘱违反法律、法规、规章或者诊疗技术规范的规定，未依照本条例第十七条的规定提出或者报告的；   （三）泄露患者隐私的；   （四）发生自然灾害、公共卫生事件等严重威胁公众生命健康的突发事件，不服从安排参加医疗救护的。"/>
          <p:cNvSpPr txBox="1">
            <a:spLocks noGrp="1"/>
          </p:cNvSpPr>
          <p:nvPr>
            <p:ph type="body" idx="1"/>
          </p:nvPr>
        </p:nvSpPr>
        <p:spPr>
          <a:prstGeom prst="rect">
            <a:avLst/>
          </a:prstGeom>
        </p:spPr>
        <p:txBody>
          <a:bodyPr/>
          <a:lstStyle/>
          <a:p>
            <a:pPr>
              <a:lnSpc>
                <a:spcPct val="90000"/>
              </a:lnSpc>
              <a:spcBef>
                <a:spcPts val="500"/>
              </a:spcBef>
              <a:defRPr sz="2400"/>
            </a:pP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护士在执业活动中有下列情形之一的，由县级以上地方人民政府卫生主管部门依据职责分工责令改正，给予警告；情节严重的，暂停其</a:t>
            </a:r>
            <a:r>
              <a:rPr/>
              <a:t>6</a:t>
            </a: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个月以上</a:t>
            </a:r>
            <a:r>
              <a:rPr/>
              <a:t>1</a:t>
            </a: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年以下执业活动，直至由原发证部门</a:t>
            </a:r>
            <a:r>
              <a:rPr>
                <a:solidFill>
                  <a:srgbClr val="FF5050"/>
                </a:solidFill>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吊销</a:t>
            </a: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其护士执业证书：</a:t>
            </a:r>
            <a:b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b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  （一）发现患者病情危急未立即通知医师的；</a:t>
            </a:r>
            <a:b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b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  （二）发现医嘱违反法律、法规、规章或者诊疗技术规范的规定，未依照本条例第十七条的规定提出或者报告的；</a:t>
            </a:r>
            <a:b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b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  （三）泄露患者隐私的；</a:t>
            </a:r>
            <a:b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br>
            <a: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t>  （四）发生自然灾害、公共卫生事件等严重威胁公众生命健康的突发事件，不服从安排参加医疗救护的。</a:t>
            </a:r>
            <a:br>
              <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rPr>
            </a:br>
            <a:endParaRPr>
              <a:latin typeface="宋体" panose="02010600030101010101" pitchFamily="2" charset="-122"/>
              <a:ea typeface="宋体" panose="02010600030101010101" pitchFamily="2" charset="-122"/>
              <a:cs typeface="宋体" panose="02010600030101010101" pitchFamily="2" charset="-122"/>
              <a:sym typeface="宋体" panose="02010600030101010101" pitchFamily="2" charset="-122"/>
            </a:endParaRPr>
          </a:p>
        </p:txBody>
      </p:sp>
      <p:sp>
        <p:nvSpPr>
          <p:cNvPr id="3" name="标题 2"/>
          <p:cNvSpPr>
            <a:spLocks noGrp="1"/>
          </p:cNvSpPr>
          <p:nvPr>
            <p:ph type="title"/>
          </p:nvPr>
        </p:nvSpPr>
        <p:spPr/>
        <p:txBody>
          <a:bodyPr/>
          <a:lstStyle/>
          <a:p>
            <a:r>
              <a:rPr lang="zh-CN" altLang="en-US">
                <a:solidFill>
                  <a:schemeClr val="tx2">
                    <a:lumMod val="50000"/>
                  </a:schemeClr>
                </a:solidFill>
                <a:effectLst/>
              </a:rPr>
              <a:t>吊销护士职业证书</a:t>
            </a:r>
            <a:endParaRPr lang="zh-CN" altLang="en-US">
              <a:solidFill>
                <a:schemeClr val="tx2">
                  <a:lumMod val="50000"/>
                </a:schemeClr>
              </a:solidFill>
              <a:effectLst/>
            </a:endParaRPr>
          </a:p>
        </p:txBody>
      </p:sp>
    </p:spTree>
  </p:cSld>
  <p:clrMapOvr>
    <a:masterClrMapping/>
  </p:clrMapOvr>
  <p:transition spd="med"/>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https://d.book118.com/365313222103011122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Mountain Top">
  <a:themeElements>
    <a:clrScheme name="Mountain Top">
      <a:dk1>
        <a:srgbClr val="999999"/>
      </a:dk1>
      <a:lt1>
        <a:srgbClr val="003399"/>
      </a:lt1>
      <a:dk2>
        <a:srgbClr val="A7A7A7"/>
      </a:dk2>
      <a:lt2>
        <a:srgbClr val="535353"/>
      </a:lt2>
      <a:accent1>
        <a:srgbClr val="3399FF"/>
      </a:accent1>
      <a:accent2>
        <a:srgbClr val="33CCCC"/>
      </a:accent2>
      <a:accent3>
        <a:srgbClr val="9BBB59"/>
      </a:accent3>
      <a:accent4>
        <a:srgbClr val="8064A2"/>
      </a:accent4>
      <a:accent5>
        <a:srgbClr val="4BACC6"/>
      </a:accent5>
      <a:accent6>
        <a:srgbClr val="F79646"/>
      </a:accent6>
      <a:hlink>
        <a:srgbClr val="0000FF"/>
      </a:hlink>
      <a:folHlink>
        <a:srgbClr val="FF00FF"/>
      </a:folHlink>
    </a:clrScheme>
    <a:fontScheme name="Mountain Top">
      <a:majorFont>
        <a:latin typeface="Helvetica"/>
        <a:ea typeface="Helvetica"/>
        <a:cs typeface="Helvetica"/>
      </a:majorFont>
      <a:minorFont>
        <a:latin typeface="Helvetica Neue"/>
        <a:ea typeface="Helvetica Neue"/>
        <a:cs typeface="Helvetica Neue"/>
      </a:minorFont>
    </a:fontScheme>
    <a:fmtScheme name="Mountain Top">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3399"/>
            </a:solidFill>
            <a:effectLst/>
            <a:uFillTx/>
            <a:latin typeface="Arial" panose="020B0604020202020204"/>
            <a:ea typeface="Arial" panose="020B0604020202020204"/>
            <a:cs typeface="Arial" panose="020B0604020202020204"/>
            <a:sym typeface="Arial" panose="020B0604020202020204"/>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defRPr kumimoji="0" sz="1800" b="0" i="0" u="none" strike="noStrike" cap="none" spc="0" normalizeH="0" baseline="0">
            <a:ln>
              <a:noFill/>
            </a:ln>
            <a:solidFill>
              <a:srgbClr val="003399"/>
            </a:solidFill>
            <a:effectLst/>
            <a:uFillTx/>
            <a:latin typeface="Arial" panose="020B0604020202020204"/>
            <a:ea typeface="Arial" panose="020B0604020202020204"/>
            <a:cs typeface="Arial" panose="020B0604020202020204"/>
            <a:sym typeface="Arial" panose="020B0604020202020204"/>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14</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14</vt:i4>
      </vt:variant>
    </vt:vector>
  </HeadingPairs>
  <TitlesOfParts>
    <vt:vector baseType="lpstr" size="24">
      <vt:lpstr>Arial</vt:lpstr>
      <vt:lpstr>Calibri</vt:lpstr>
      <vt:lpstr>Helvetica</vt:lpstr>
      <vt:lpstr>Helvetica Neue</vt:lpstr>
      <vt:lpstr>宋体</vt:lpstr>
      <vt:lpstr>楷体_GB2312</vt:lpstr>
      <vt:lpstr>黑体</vt:lpstr>
      <vt:lpstr>隶书</vt:lpstr>
      <vt:lpstr>Tahoma</vt:lpstr>
      <vt:lpstr>Office Theme</vt:lpstr>
      <vt:lpstr>PowerPoint Presentation</vt:lpstr>
      <vt:lpstr>PowerPoint Presentation</vt:lpstr>
      <vt:lpstr>PowerPoint Presentation</vt:lpstr>
      <vt:lpstr>PowerPoint Presentation</vt:lpstr>
      <vt:lpstr>护士执业注册</vt:lpstr>
      <vt:lpstr>护士执业资格考试</vt:lpstr>
      <vt:lpstr>健康标准</vt:lpstr>
      <vt:lpstr>护士职业注册申请</vt:lpstr>
      <vt:lpstr>首次执业注册程序（一般程序）</vt:lpstr>
      <vt:lpstr>护士变更执业注册的程序</vt:lpstr>
      <vt:lpstr>PowerPoint Presentation</vt:lpstr>
      <vt:lpstr>护士权利和义务</vt:lpstr>
      <vt:lpstr>吊销护士职业证书</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2024-09-25T16:28:39.381</cp:lastPrinted>
  <dcterms:created xsi:type="dcterms:W3CDTF">2024-09-25T08:28:39Z</dcterms:created>
  <dcterms:modified xsi:type="dcterms:W3CDTF">2024-09-25T08:28:41Z</dcterms:modified>
</cp:coreProperties>
</file>