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88288-CFB4-4E23-B72A-6CFAE53D4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53E3A-E326-4D80-BC8E-D28527C8B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2B31B-9285-4855-A426-DA17B8411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E3A47-3872-4533-A9FC-3764D20A4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09E9F5-3EBB-4544-A0A3-C2FC90B4F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768454-F284-4661-BE85-2058F575B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16958D-E4B8-4856-9831-75867F7F9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FE203-C288-4B2E-9197-4AEEFFC85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C277A-A09D-4CA1-9F6C-793B9246A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B19FC-BB4F-4FB6-BBFB-A04BD2B69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1E29C-1E78-4C50-9BA7-2A6E4015D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31433311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职业经理人角色认知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职业经理人概述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职业经理人的角色定位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职业经理人的能力要求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职业经理人的挑战与对策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职业经理人的发展前景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职业经理人概述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职业经理人是企业中负责全面管理、运营和决策的高级管理人员，通常具有专业的管理知识和丰富的行业经验。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职业经理人的职责包括制定企业战略、组织架构设计、人力资源管理、财务管理、市场营销管理等方面，以实现企业的长期发展目标。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011" b="190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652" b="1765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442" b="84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职业经理人的重要性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职业经理人通过专业的管理和运营，可以提高企业的整体效率和竞争力，帮助企业在激烈的市场竞争中脱颖而出。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推动企业发展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职业经理人通常具有丰富的行业经验和资源，能够为企业带来新的发展机遇和合作伙伴，推动企业的快速发展。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优化企业管理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职业经理人通过引入先进的管理理念和方法，可以优化企业的管理流程和组织结构，提高企业的管理水平和效率。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职业经理人需要具备创新意识和创新能力，能够在不断变化的市场环境中寻找新的机遇和发展方向，推动企业不断创新和进步。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职业经理人需要具备出色的领导力，能够带领团队朝着共同的目标前进，激发团队成员的积极性和创造力。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战略眼光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职业经理人需要具备敏锐的市场洞察力和战略眼光，能够制定科学合理的企业战略，并带领团队实现战略目标。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职业经理人需要具备优秀的沟通协调能力和人际交往能力，能够与不同层级的员工和合作伙伴进行有效的沟通和协作。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职业经理人的素质要求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职业经理人的角色定位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职业经理人需要根据公司的使命、愿景和价值观，制定并执行企业战略，确保公司的发展方向与市场需求和竞争态势保持一致。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制定并执行企业战略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将公司的战略目标分解为各部门和团队的具体目标，确保战略的有效实施。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分解战略目标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密切关注战略执行过程中的问题和挑战，及时调整战略计划，确保战略目标的顺利实现。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监控战略执行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战略执行者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职业经理人需要了解团队成员的能力和特长，合理组建团队，激发团队成员的潜力，提高团队整体绩效。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组建高效团队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建立开放、包容、积极的工作氛围，鼓励团队成员提出建设性意见和建议，促进团队内部的良好沟通。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营造积极的工作氛围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关注团队成员的职业发展，提供必要的培训和支持，帮助团队成员不断提升能力和素质。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团队领导者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职业经理人需要具备敏锐的市场洞察力和创新精神，积极拥抱变革，推动公司的转型和升级。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拥抱变革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根据市场趋势和公司实际情况，制定切实可行的变革计划，包括组织结构调整、业务流程优化、技术创新等方面。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制定变革计划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771" r="1577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949" r="2294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积极协调各方资源，推动变革计划的顺利实施，确保变革过程中各项工作的顺利进行。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推动变革实施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变革推动者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管理外部关系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积极与合作伙伴、客户、政府机构等外部利益相关者建立良好的合作关系，维护公司的形象和声誉。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维护内部关系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职业经理人需要与上级、下级、同事等各方保持良好的沟通和协作，确保公司内部关系的和谐稳定。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处理危机事件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在危机事件发生时，职业经理人需要迅速应对，妥善处理各种复杂关系，确保公司的利益和形象不受损害。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24" r="146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502" r="1450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关系管理者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职业经理人的能力要求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https://d.book118.com/365314333110011120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2024-09-22T18:38:26.589</cp:lastPrinted>
  <dcterms:created xsi:type="dcterms:W3CDTF">2024-09-22T10:38:26Z</dcterms:created>
  <dcterms:modified xsi:type="dcterms:W3CDTF">2024-09-22T10:38:28Z</dcterms:modified>
</cp:coreProperties>
</file>