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795B1D-76F3-424A-98C3-CC40A47E5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62B2B-1529-47C2-8838-D1686687C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9CB07F-5ADC-4028-AE2E-9242414D2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69DE60-21EC-483E-83D6-7EF3B9DF4B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198CB4-5B01-4F6E-85BD-4465120C4D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5433C4-13FF-4A1A-B48C-B18C12B613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839C62-F6A9-4465-AA8D-ED38BB5C86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130941-ADEB-4588-BDA1-6C8937D68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C34EAF-E330-40AE-B228-300B347D92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08233-EEB1-4A5D-A4D4-8D471F0359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31196-4BC1-4DFE-A20A-6E853AD2DD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320032343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变量之间的相关关系232两个变量的线性相关</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线性相关概念及度量方法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散点图与趋势线分析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假设检验与置信区间估计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多重共线性问题诊断与处理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探讨两个变量之间的线性相关关系，理解其在实际问题中的应用。</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通过实例分析和计算，展示如何判断两个变量是否存在线性相关关系以及其相关性的强弱。</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变量定义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本例中，我们将探讨两个连续型变量X和Y之间的线性相关关系。其中，X表示自变量，Y表示因变量。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数据来源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为了说明问题，我们将使用一组模拟数据进行分析。这组数据包含了n个观测值，每个观测值都有对应的X和Y值。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变量定义与数据来源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线性相关概念及度量方法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两个变量之间存在一种直线关系，当一个变量发生变化时，另一个变量也随之发生相应的变化，这种关系称为线性相关。</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线性相关可以是正相关或负相关，正相关表示一个变量增加时另一个变量也增加，负相关表示一个变量增加时另一个变量减少。</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线性相关定义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皮尔逊相关系数是一种度量两个变量之间线性相关强度和方向的方法。</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皮尔逊相关系数的取值范围在-1到1之间，其中1表示完全正相关，-1表示完全负相关，0表示无相关关系。</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皮尔逊相关系数的计算需要满足一些假设条件，如两个变量都是连续变量，且服从正态分布。</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皮尔逊相关系数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斯皮尔曼等级相关系数</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斯皮尔曼等级相关系数是一种非参数统计方法，用于度量两个变量之间的等级相关关系。</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与皮尔逊相关系数不同，斯皮尔曼等级相关系数不需要假设两个变量服从正态分布，因此适用范围更广。</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斯皮尔曼等级相关系数的取值范围也在-1到1之间，表示的意义与皮尔逊相关系数相同。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散点图与趋势线分析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收集两个变量的数据，确保数据完整性和准确性。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数据准备</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如Excel、Python等，根据数据特点和个人偏好选择合适的工具。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选择合适图表工具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将两个变量的数据分别作为横轴和纵轴，绘制散点图。</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绘制散点图</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散点图绘制方法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424" b="142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546" b="854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趋势线类型选择及意义解读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线性趋势线</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适用于两个变量之间存在线性关系的情况，表示一个变量随另一个变量均匀变化。</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非线性趋势线</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适用于两个变量之间存在非线性关系的情况，如指数、对数、多项式等，表示一个变量随另一个变量的变化速率不均匀。</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趋势线意义解读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趋势线可以反映两个变量之间的总体变化趋势，帮助分析者预测未来可能的发展趋势。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异常值识别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通过观察散点图中远离趋势线的点，或使用统计方法（如箱线图、Z-score等）识别异常值。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异常值处理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对于确认的异常值，可以采取删除、替换或保留并说明等方式进行处理，具体方法应根据实际情况和数据特点进行选择。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异常值对分析的影响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异常值可能会影响趋势线的拟合效果和变量之间相关关系的判断，因此在进行相关分析时需要注意异常值的处理。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异常值识别与处理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https://d.book118.com/365320032343011103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2024-09-13T14:55:54.644</cp:lastPrinted>
  <dcterms:created xsi:type="dcterms:W3CDTF">2024-09-13T06:55:54Z</dcterms:created>
  <dcterms:modified xsi:type="dcterms:W3CDTF">2024-09-13T06:55:56Z</dcterms:modified>
</cp:coreProperties>
</file>