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E90371A-82D0-4BAC-B105-760BF4E50E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C375C5B-4709-4A9C-8057-BB45429E8F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007689E-06DA-43B0-8DC9-65E0E65459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F1368EB-2AF5-432C-A974-9FC20222322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4827BF6-0D0D-44C7-89FC-8C54AA4E394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F853F34-0845-435B-9B1D-E43980F2BA1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3D0A047-C0C7-4090-A8EA-94EF6161FD0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C8F17C9-48AC-456C-85DC-AD5EA65D14C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7A780D0-5EB2-41B6-B841-1D56962949F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55AA5F8-C727-4CCB-9CD9-0F890C133E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3AD2B3A-F4D5-44E5-A7FD-6CC4068AF8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65321233030011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软件技术行业工作总结</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2023-12-28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行业概述与发展趋势</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关键技术与创新成果</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企业竞争格局与合作机遇</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人才培养与团队建设</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政策法规影响与应对策略</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市场拓展与客户关系维护</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财务管理与风险防范</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行业概述与发展趋势</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技术创新不断涌现</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软件技术行业是典型的技术密集型产业，技术创新层出不穷，如云计算、大数据、人工智能等技术的广泛应用正在改变行业生态。</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行业规模迅速扩大</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随着信息化和数字化的加速推进，软件技术行业规模不断扩大，涵盖软件开发、系统集成、云计算、大数据、人工智能等多个领域。</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产业链不断完善</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软件技术行业产业链包括基础软件、应用软件、信息安全、系统集成等多个环节，随着行业的发展，产业链不断完善，各环节之间的协作更加紧密。</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2500" r="1250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2500" r="12500"/>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软件技术行业现状及特点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l="5462" r="5462"/>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行业发展历程回顾</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初始阶段</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20世纪80年代初期，我国软件技术行业处于起步阶段，主要以引进和消化国外技术为主。</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快速发展阶段</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90年代以后，随着计算机技术的普及和互联网的兴起，我国软件技术行业进入快速发展阶段，自主创新能力不断提高。</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成熟阶段</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近年来，我国软件技术行业逐渐走向成熟，形成了一批具有国际竞争力的企业和品牌，同时行业标准和规范不断完善。</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信息安全与隐私保护</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随着网络安全和数据隐私问题的日益突出，未来软件技术行业将更加注重信息安全和隐私保护技术的研发和应用，保障用户数据和信息安全。</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人工智能与机器学习</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随着人工智能和机器学习技术的不断发展，未来软件技术行业将更加注重智能化和自动化，提高开发效率和软件质量。</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云计算与大数据</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云计算和大数据技术的广泛应用将推动软件技术行业的变革和创新，实现资源的优化配置和高效利用。</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物联网与边缘计算</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物联网和边缘计算技术的发展将为软件技术行业带来新的应用场景和商业模式，推动行业的跨界融合和创新发展。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未来发展趋势预测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关键技术与创新成果</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实现了大规模数据处理和存储的突破，提高了系统的可用性和扩展性。</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云计算技术</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在机器学习、深度学习等领域取得了重要进展，推动了智能化应用的发展。</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人工智能技术</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2500" r="12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成功应用于数字货币、供应链管理等领域，提高了数据的安全性和可信度。</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区块链技术</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核心技术突破与应用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推出了具有自主学习和智能推荐功能的办公软件，提高了企业办公效率。</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智能化办公软件</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智能家居系统</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在线教育平台</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042" r="1604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通过物联网技术，实现了家居设备的互联互通和智能化管理。</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提供了丰富的在线课程和学习资源，满足了不同用户的需求。</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创新产品与服务推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积极申请国内外专利，保护企业的核心技术和创新成果。</a:t>
            </a:r>
          </a:p>
        </p:txBody>
      </p:sp>
      <p:pic>
        <p:nvPicPr>
          <p:cNvPr id="5" name="Picture 5"/>
          <p:cNvPicPr>
            <a:picLocks noChangeAspect="1"/>
          </p:cNvPicPr>
          <p:nvPr/>
        </p:nvPicPr>
        <p:blipFill>
          <a:blip r:embed="rId2"/>
          <a:srcRect l="11958" r="11958"/>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4792" r="4792"/>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4667" r="14667"/>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专利申请与保护</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与国内外企业和科研机构开展技术转让和合作，推动了技术的广泛应用和产业化进程。</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技术转让与合作</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加强知识产权的维权工作，打击侵权行为，维护了企业的合法权益。</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知识产权维权</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知识产权保护及成果转化</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企业竞争格局与合作机遇</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国内企业迅速崛起</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华为、腾讯、阿里巴巴等国内企业在软件技术领域不断取得突破，逐渐缩小与国际巨头的差距。</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创新型中小企业崭露头角</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一批专注于特定领域或技术的创新型中小企业，如字节跳动、快手等，在市场竞争中脱颖而出。</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国际巨头主导市场</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微软、谷歌、苹果等国际软件技术巨头凭借强大的研发实力和品牌影响力，在全球市场占据主导地位。</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国内外企业竞争格局分析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1875" r="21875"/>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随着物联网、人工智能等技术的快速发展，软件技术与硬件设备的融合成为新的合作机遇，如智能家居、智能穿戴设备等。</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硬件设备与软件技术融合</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针对不同行业的需求，提供定制化的软件技术解决方案，如智慧医疗、智慧教育等。</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行业应用解决方案定制</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鼓励软件技术企业与不同行业的企业进行跨界合作，共同探索新的商业模式和市场机会。</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跨界合作与创新</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产业链上下游合作机会挖掘</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国际化战略实施</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鼓励软件技术企业走出国门，参与国际竞争与合作，提升企业的国际竞争力。</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互联网+传统行业</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利用软件技术推动传统行业的数字化转型，如工业互联网、智慧农业等。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新兴市场拓展</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积极开拓新兴市场，如人工智能、大数据、云计算等领域，为软件技术企业提供更广阔的发展空间。</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跨界融合与新兴市场拓展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人才培养与团队建设</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04</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https://d.book118.com/365321233030011043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2024-09-04T18:16:54.545</cp:lastPrinted>
  <dcterms:created xsi:type="dcterms:W3CDTF">2024-09-04T10:16:54Z</dcterms:created>
  <dcterms:modified xsi:type="dcterms:W3CDTF">2024-09-04T10:16:56Z</dcterms:modified>
</cp:coreProperties>
</file>