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B89A43-6A84-4379-9D6A-295DA1E85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F9616-1771-469D-8A04-FD1743D22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DE32E6-1FAE-4773-A590-54AF34ED3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C53E66-AC90-41EA-B951-D00099501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9E528A-B2EB-443B-9F87-7FBFA6D3E3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C0D0BA-9C36-4C82-B9F7-F227A5254C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A12998-7E6C-42C1-B58A-2FCAF49FB3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DFF45B-67D8-48BC-9563-391BF9D642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362853-8701-4106-98FF-48D5407CA4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FAB2CD-9245-4223-B3A8-729FA2CFE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F6226-E398-4AFB-87D3-4BCE34E8E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2302211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心理健康人格特征</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汇报人：XXX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人格特征的分类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心理健康的人格特征表现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培养心理健康的人格特征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心理健康人格特征的实践应用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心理健康概述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心理健康是指个体内部心理与外部环境之间保持和谐、平衡的状态，表现为正常的智力、积极的情绪、和谐的人际关系以及良好的人格特质等方面。</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心理健康强调个体在应对生活压力和挑战时能够展现出良好的适应能力和自我调节能力。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心理健康有助于提高个体的幸福感和生活质量，增强自我满足感和成就感。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心理健康有助于个体在人际交往和社会适应方面取得成功，建立良好的人际关系。</a:t>
            </a:r>
          </a:p>
        </p:txBody>
      </p:sp>
      <p:pic>
        <p:nvPicPr>
          <p:cNvPr id="7" name="Picture 7"/>
          <p:cNvPicPr>
            <a:picLocks noChangeAspect="1"/>
          </p:cNvPicPr>
          <p:nvPr/>
        </p:nvPicPr>
        <p:blipFill>
          <a:blip r:embed="rId2"/>
          <a:srcRect t="11829" b="1182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9767" b="976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150" r="715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心理健康对个体整体健康状况具有重要影响，良好的心理健康有助于减少疾病的发生和促进康复。</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积极的人格特质如自尊、自信、乐观等有助于提高个体的心理健康水平，而消极的人格特质如自卑、抑郁、焦虑等则可能导致心理问题的发生。</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培养和发展积极的人格特质是维护和促进心理健康的重要途径之一。</a:t>
            </a:r>
          </a:p>
        </p:txBody>
      </p:sp>
      <p:pic>
        <p:nvPicPr>
          <p:cNvPr id="4" name="Picture 4"/>
          <p:cNvPicPr>
            <a:picLocks noChangeAspect="1"/>
          </p:cNvPicPr>
          <p:nvPr/>
        </p:nvPicPr>
        <p:blipFill>
          <a:blip r:embed="rId2"/>
          <a:srcRect t="7167" b="7167"/>
          <a:stretch>
            <a:fillRect/>
          </a:stretch>
        </p:blipFill>
        <p:spPr>
          <a:xfrm>
            <a:off x="6927891" y="1290438"/>
            <a:ext cx="4828525" cy="4828525"/>
          </a:xfrm>
          <a:prstGeom prst="ellipse">
            <a:avLst/>
          </a:prstGeom>
        </p:spPr>
      </p:pic>
      <p:sp>
        <p:nvSpPr>
          <p:cNvPr id="5" name="AutoShape 5"/>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人格特征是个体心理健康状况的重要影响因素之一，不同的人格特质对心理健康的影响不同。</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心理健康与人格特征的关系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人格特征的分类</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58" r="2085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外向型人格特征表现为好交际、开朗、活跃和冒险。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外向的人通常喜欢与人交往，寻求刺激和冒险，他们善于表达自己的情感和意见，并且乐于接受新事物。</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详细描述</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外向型的人通常具有较高的社交技巧和领导能力。</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总结词</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他们善于建立人际关系，乐于成为团队中的领导者，并能够有效地影响他人。</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详细描述</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外向型人格特征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内向型人格特征表现为喜静、内敛、自我反思和独立。</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总结词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详细描述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总结词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详细描述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内向的人通常更喜欢独处，他们深思熟虑，善于自我反思，不太善于表达自己的情感和意见。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内向型的人通常具有较高的自我认知和自我管理能力。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他们能够深入思考问题，善于自我调节和管理情绪，同时也能够独立完成任务。</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内向型人格特征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情绪稳定性人格特征</a:t>
            </a:r>
          </a:p>
        </p:txBody>
      </p:sp>
      <p:sp>
        <p:nvSpPr>
          <p:cNvPr id="31" name="TextBox 31"/>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2" name="TextBox 32"/>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情绪稳定性人格特征表现为情绪稳定、乐观、坚韧和适应性。</a:t>
            </a:r>
          </a:p>
        </p:txBody>
      </p:sp>
      <p:sp>
        <p:nvSpPr>
          <p:cNvPr id="33" name="TextBox 33"/>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4" name="TextBox 34"/>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情绪稳定性高的人通常具有较高的自我控制能力。</a:t>
            </a:r>
          </a:p>
        </p:txBody>
      </p:sp>
      <p:sp>
        <p:nvSpPr>
          <p:cNvPr id="35" name="TextBox 35"/>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36" name="TextBox 36"/>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情绪稳定性高的人通常能够很好地应对压力和逆境，他们乐观向上，能够保持冷静和理智。</a:t>
            </a:r>
          </a:p>
        </p:txBody>
      </p:sp>
      <p:sp>
        <p:nvSpPr>
          <p:cNvPr id="37" name="TextBox 37"/>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38" name="TextBox 38"/>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他们能够有效地调节自己的情绪，避免情绪波动对日常生活和工作的影响。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开放性的人通常对新事物充满好奇，他们富有创造力，善于独立思考，不断追求知识和技能的提升。</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他们能够独立思考，不拘泥于传统思维模式，勇于尝试新方法和解决问题的方式。</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开放性的人通常具有较高的创造力和创新能力。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开放性人格特征表现为富有想象力、好奇心、创造力和独立思考能力。</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开放性人格特征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责任感人格特征表现为尽责、自律、有目标和坚持不懈。</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总结词</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责任感强的人通常对自己和他人都有明确的目标和期望，他们自律严谨，尽职尽责，对自己的行为负责。</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详细描述</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责任感强的人通常具有较高的自我约束和目标管理能力。</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总结词</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他们能够有效地规划和管理自己的时间和任务，以达到预期的目标和成果。</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详细描述</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责任感人格特征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心理健康的人格特征表现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积极情绪表达是指个体能够积极、乐观地面对生活中的挑战和困难，保持愉快、满足和稳定的情绪状态。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积极情绪表达有助于提高个体的心理健康水平，减少焦虑、抑郁等负面情绪的影响，增强心理韧性。</a:t>
            </a:r>
          </a:p>
        </p:txBody>
      </p:sp>
      <p:pic>
        <p:nvPicPr>
          <p:cNvPr id="6" name="Picture 6"/>
          <p:cNvPicPr>
            <a:picLocks noChangeAspect="1"/>
          </p:cNvPicPr>
          <p:nvPr/>
        </p:nvPicPr>
        <p:blipFill>
          <a:blip r:embed="rId2"/>
          <a:srcRect t="12280" b="1228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积极情绪表达可以通过培养乐观、感恩、自我调节等心理品质来实现，有助于提高个体的人际关系和社会适应能力。</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积极情绪表达</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606" b="1460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良好的自我调节能力</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自我调节能力是指个体能够有效地控制自己的情绪、行为和思维，以达到既定的目标。</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良好的自我调节能力有助于个体保持冷静、理智，克服冲动和过度反应，增强自我控制和延迟满足的能力。</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自我调节能力的培养需要个体不断进行自我反思和自我管理，通过学习有效的应对策略和情绪调节技巧来实现。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https://d.book118.com/365323022114011121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2024-09-24T07:29:17.518</cp:lastPrinted>
  <dcterms:created xsi:type="dcterms:W3CDTF">2024-09-23T23:29:17Z</dcterms:created>
  <dcterms:modified xsi:type="dcterms:W3CDTF">2024-09-23T23:29:19Z</dcterms:modified>
</cp:coreProperties>
</file>