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A2755-2165-41CD-AE46-3CABD4BE6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9A673-944A-425E-9DFC-582F216BE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694AD-464F-4BED-8A28-5B679677E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E0697-000F-43E4-BC82-786514938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334643-0624-4608-B717-8C44EDE7E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945DA7-E9D9-43F3-8F3C-E0907BF0C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C4A48-35DC-4209-AE0F-D714AFDC2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64175-C62F-4C09-B9BB-FA10ED694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BBB3A-247D-4805-8E3A-585605AF4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88331-9CEA-4540-BE8B-345F00A19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9E216-203E-4F68-974A-9F676F48A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323300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预防寝室矛盾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寝室矛盾的常见原因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寝室矛盾的负面影响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预防寝室矛盾的策略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解决寝室矛盾的方法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培养积极健康的寝室文化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寝室矛盾的常见原因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个人生活习惯差异是寝室矛盾的主要原因之一，如作息时间、卫生习惯等方面的不同。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人有不同的生活习惯，如果不能相互理解和适应，就可能导致矛盾。例如，有人习惯早睡早起，而有人则喜欢晚睡晚起，这可能会导致作息冲突。此外，卫生习惯的不同也可能引发矛盾，如有人喜欢整洁，有人则不太注重卫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个人生活习惯差异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学习压力和人际关系处理不当是导致寝室矛盾的常见原因。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学寝室生活中，学习压力可能成为导致矛盾的因素。寝室成员之间的学习进度、学习方法、学习效率等方面的差异可能会引发压力和冲突。此外，寝室成员之间的人际关系处理不当也可能引发矛盾，如沟通不畅、缺乏信任和理解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学习压力与人际关系处理不当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资源分配与共享问题是寝室矛盾中不可忽视的因素。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中的资源有限，如床位、桌子、衣柜等，如果资源分配不公或者使用不当，就可能引发矛盾。此外，公共物品的共享也可能导致问题，如卫生纸、洗发水等物品的使用和补充。如果不能妥善处理这些问题，就可能导致寝室矛盾的产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资源分配与共享问题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寝室矛盾的负面影响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03" r="289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81" r="300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影响寝室成员的心理健康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长期处于紧张、压抑的寝室氛围可能导致心理压力增大，影响睡眠质量。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寝室矛盾可能导致焦虑、抑郁等心理问题，影响寝室成员的心理健康。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降低学习效率和生活质量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寝室矛盾可能导致寝室成员情绪低落，影响学习效率和生活质量。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寝室矛盾可能导致寝室成员之间缺乏交流和互动，影响寝室成员的社交生活。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寝室矛盾可能导致寝室成员之间产生隔阂，破坏寝室和谐氛围。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寝室矛盾可能影响寝室成员之间的信任和友谊，破坏人际关系。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破坏寝室和谐氛围与人际关系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预防寝室矛盾的策略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https://d.book118.com/365323300033011104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2024-09-13T20:01:00.224</cp:lastPrinted>
  <dcterms:created xsi:type="dcterms:W3CDTF">2024-09-13T12:01:00Z</dcterms:created>
  <dcterms:modified xsi:type="dcterms:W3CDTF">2024-09-13T12:01:02Z</dcterms:modified>
</cp:coreProperties>
</file>