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15FDC-8B11-4E0E-8AEE-9B3DC7AD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0C123-F092-4B29-A58A-1606C117A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949E0-CF59-4665-B911-05DDEFCC6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F3317-7C66-4C6D-9B23-BF2C04F4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0DDE2-9303-4B5C-9BE2-F5EE6781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83FE6-E5AD-42ED-B050-689C07A4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457BA6-AB8D-4CCF-BAAD-A4CEE335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5E3BC-5130-4734-91A8-BC1E13D0C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F344C-1603-4C76-9A31-DECF7A27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EA74-FBD4-49A6-B3C6-C5AD2C26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7A18B-7D07-4BBC-988A-515F83A40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23343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金属结构工程课件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金属材料的性质与选择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金属结构的连接与焊接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金属结构的稳定性与强度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金属结构的防腐与防震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金属结构工程实例分析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金属结构工程的基本概念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金属结构工程是一门研究金属材料在各种外力作用下的弹塑性行为、稳定性、动力反应和金属结构设计的学科。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金属结构工程涉及的领域广泛，包括建筑、桥梁、船舶、航空航天、机械和化工等。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金属结构工程的基本任务是设计出安全、经济、合理的金属结构，以满足各种工程需求。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具有较高的承载能力和稳定性，适用于大型工业厂房和高层建筑。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钢架结构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由多个杆件组成的空间结构，具有较高的刚度和稳定性，适用于大型公共建筑和体育场馆。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网架结构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由钢索和吊杆组成的结构，具有自重轻、跨度大、承载能力高等特点，适用于大型桥梁和大型工业厂房。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悬索结构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由薄钢板或波形钢板组成的壳状结构，具有自重轻、跨度大、承载能力高等特点，适用于大型工业厂房和高层建筑。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薄壳结构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金属结构的种类与特点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金属结构的应用领域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交通领域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船舶领域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包括铁路、公路桥梁、地铁等。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包括船体、船坞等。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航空航天领域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机械和化工领域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包括高层建筑、大跨度跨度桥梁、大型工业厂房等。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包括飞机机身、机翼、火箭箭体等。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包括压力容器、管道、反应釜等。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金属材料的性质与选择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金属材料的密度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金属材料的密度决定了其重量和体积之间的关系，是结构设计时需要考虑的重要参数。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金属材料的导热性能决定了其是否适合用于需要散热或保温的场合，如散热器、保温杯等。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抗腐蚀性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金属材料的抗腐蚀能力决定了其使用寿命，不同的环境条件需要选择不同抗腐蚀能力的金属材料。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金属材料的塑性决定了其在外力作用下发生变形的能力，对于某些需要弯曲或变形的结构十分重要。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金属材料的韧性决定了其抵抗冲击和振动的能力，对于承受动载荷的结构十分重要。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金属材料的强度决定了其能够承受多大的外力而不发生破坏，是结构设计时的重要考虑因素。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金属材料的力学性能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4" r="130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根据结构的使用要求、工作条件和安全性能等因素选择适当的金属材料。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结构要求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在满足结构要求的前提下，应尽量选择价格较低、易于加工和制造的金属材料，以降低工程成本。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金属材料的可加工性决定了其加工难易程度和加工质量，也是选择材料时需要考虑的因素。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可加工性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对于某些特殊的环境条件，如高温、低温、腐蚀等，需要选择具有较好环境适应性的金属材料。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金属材料的选择原则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金属结构的连接与焊接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通过熔融金属实现连接，常用在钢结构中。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铆接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螺栓连接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焊接与铆接的优缺点比较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通过铆钉实现连接，常用于重型结构。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通过螺栓和螺母实现连接，适用于可拆卸结构。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焊接强度高、密封性好，但易产生焊接变形；铆接结构稳定、耐腐蚀，但连接效率较低。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金属结构的连接方式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通过熔融金属实现连接，利用液态金属之间的结合力。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选择合适的焊接材料、焊接电流、焊接速度等参数，以保证焊接质量。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包括电弧焊、气体保护焊、激光焊等，根据材料和连接要求选择合适的焊接方法。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焊接的基本原理与工艺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https://d.book118.com/365323343132011043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2024-09-05T05:51:51.071</cp:lastPrinted>
  <dcterms:created xsi:type="dcterms:W3CDTF">2024-09-04T21:51:51Z</dcterms:created>
  <dcterms:modified xsi:type="dcterms:W3CDTF">2024-09-04T21:51:53Z</dcterms:modified>
</cp:coreProperties>
</file>