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8A4327-A6C8-4085-919A-AE988DAAC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BC534-C02F-4FD4-AD3A-3E6A02ECD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60EDE8-36D5-456D-8701-A9C042F9B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DCA78-FED2-4C70-8FC8-B6A0D3BCA2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051448-05DD-4B7F-B99B-848D5A8360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AECFFE-98BE-45BE-BD5B-D8C5217A1C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482FF-348B-4133-AAEE-2320C95A2A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28049-FEBE-4DCA-9A9C-06BE48148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481E3E-3F66-407A-A221-41DE0D614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38E39-9712-41C1-90BC-FFC98A3E8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6471AC-7D1D-42AA-B02C-7CD3FA135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30341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天津聚成网络聚客来微信平台介绍</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聚客来微信平台概述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聚客来微信平台核心功能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聚客来微信平台技术架构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聚客来微信平台运营策略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聚客来微信平台成功案例分享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聚客来微信平台未来发展规划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聚客来微信平台概述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聚客来微信平台是天津聚成网络科技有限公司旗下的一款专注于为中小企业提供全方位微信营销解决方案的平台。</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平台致力于帮助企业实现微信营销的自动化、智能化，提升企业在微信生态中的品牌影响力和营销效果。</a:t>
            </a:r>
          </a:p>
        </p:txBody>
      </p:sp>
      <p:pic>
        <p:nvPicPr>
          <p:cNvPr id="6" name="Picture 6"/>
          <p:cNvPicPr>
            <a:picLocks noChangeAspect="1"/>
          </p:cNvPicPr>
          <p:nvPr/>
        </p:nvPicPr>
        <p:blipFill>
          <a:blip r:embed="rId2"/>
          <a:srcRect t="12656" b="12656"/>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260" b="726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聚客来微信平台通过整合微信生态内的多种资源，为企业提供一站式的微信营销服务，包括微信公众号管理、微信小程序开发、微信广告投放等。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平台背景与定位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8912" b="1891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聚客来微信平台主要面向中小企业，提供专业化的微信营销解决方案，帮助企业实现品牌宣传、产品销售等目标。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中小企业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平台也为个体工商户提供定制化的微信营销服务，帮助个体商家在微信生态中拓展业务。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个体工商户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聚客来微信平台还提供丰富的微信运营工具和功能，支持新媒体从业者进行内容创作、粉丝互动等。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新媒体从业者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目标用户群体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提供微信公众号申请、内容管理、粉丝互动、数据分析等全方位服务。</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微信公众号管理</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提供全面的数据分析工具和服务，帮助企业了解用户需求和行为，优化营销策略和方案。</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数据分析与优化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支持定制化的微信小程序开发，包括小程序设计、功能开发、上线推广等。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微信小程序开发</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提供微信朋友圈广告、公众号广告等多种广告形式的投放服务，支持精准定向和效果跟踪。</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微信广告投放</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定期举办微信营销培训课程和活动，提升企业和个人的微信营销能力。</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微信营销培训</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功能与服务范围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聚客来微信平台核心功能</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微信店铺装修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提供多种模板和自定义选项，帮助商家打造独特且专业的微信店铺形象。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商品展示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支持图文、视频等多种形式展示商品，提供详细的商品信息和购买按钮。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优惠活动展示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实时更新并展示最新的优惠活动信息，吸引用户关注和参与。</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前台展示功能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会员注册与登录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简化注册流程，支持微信一键登录，方便用户快速成为会员。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会员信息管理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记录会员基本信息、消费记录、积分等，实现会员信息的全面管理。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会员等级与权益</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设定不同会员等级，并提供相应的优惠政策和专属服务。</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会员管理功能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定期发放各类优惠券，刺激用户消费欲望，提升销售额。</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优惠券发放</a:t>
            </a:r>
          </a:p>
        </p:txBody>
      </p:sp>
      <p:pic>
        <p:nvPicPr>
          <p:cNvPr id="5" name="Picture 5"/>
          <p:cNvPicPr>
            <a:picLocks noChangeAspect="1"/>
          </p:cNvPicPr>
          <p:nvPr/>
        </p:nvPicPr>
        <p:blipFill>
          <a:blip r:embed="rId2"/>
          <a:srcRect t="15708" b="15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利用微信朋友圈广告功能，精准投放广告，扩大品牌曝光度。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朋友圈广告</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鼓励用户分享商品或活动信息至朋友圈，以获得额外优惠或奖励。</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分享有奖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营销推广功能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实时统计商品销售数据，帮助商家掌握销售动态，合理调整商品策略。</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销售数据统计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分析会员消费习惯、偏好等，为个性化营销提供数据支持。</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会员行为分析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对各类营销活动的效果进行跟踪和评估，为优化营销策略提供依据。</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营销效果评估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数据分析与报表功能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聚客来微信平台技术架构</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整体技术架构图</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数据库</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采用分布式数据库，支持高并发读写和海量数据存储。</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服务器端</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采用微服务架构，包括用户服务、订单服务、商品服务、支付服务等，各个服务之间通过API网关进行通信。</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客户端</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微信小程序，负责与用户进行交互。</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缓存</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使用Redis等内存数据库进行缓存，提高系统性能和响应速度。</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消息队列</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使用Kafka等消息队列进行异步通信和解耦，提高系统吞吐量和稳定性。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关键技术选型及原因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微服务架构</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采用Spring Cloud等成熟的微服务框架，实现服务拆分、服务注册与发现、负载均衡等功能，提高系统可维护性和可扩展性。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分布式数据库</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选用MySQL Cluster等分布式数据库，支持高并发读写和海量数据存储，保证系统性能和稳定性。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缓存技术</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使用Redis等内存数据库进行缓存，减少对数据库的访问压力，提高系统性能和响应速度。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消息队列</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选用Kafka等消息队列进行异步通信和解耦，降低系统耦合度，提高系统吞吐量和稳定性。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https://d.book118.com/365330341022011110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2024-09-15T05:45:26.149</cp:lastPrinted>
  <dcterms:created xsi:type="dcterms:W3CDTF">2024-09-14T21:45:26Z</dcterms:created>
  <dcterms:modified xsi:type="dcterms:W3CDTF">2024-09-14T21:45:28Z</dcterms:modified>
</cp:coreProperties>
</file>