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466D78-6CEF-4ABA-9EBC-CF9AEEE113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7F0971-19ED-406D-8FF6-37BA968EB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901FA9-E1F8-413C-9A2E-4C78825E89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B5D154-C2E5-4EB0-B4BA-D75FF07562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E4AD25-871B-40C0-85A9-50CAFF8D08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7B7187-152E-4F49-A086-6F8EBA6F67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3EDEB5-2522-4737-A6E5-E9B40DA5E4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6716FF-CCDA-4C68-8919-35370A8867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E8D4A0-EAB7-4078-856C-5F72DA128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AE01FB-92B3-4F73-96A8-8053D50F6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36E480-4060-4D98-AED5-9AA7397B1C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5331224103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芯片互连技术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芯片互连技术概述
 芯片互连技术发展历程
 芯片互连主要技术分类
 芯片互连技术关键参数
 芯片互连技术应用场景
 芯片互连技术挑战与前景
 芯片互连技术与产业发展
 芯片互连技术未来发展方向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芯片互连技术概述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芯片互连技术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芯片互连技术概述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芯片互连技术概述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1.芯片互连技术是实现芯片间高速、高效通信的关键技术，对于提高系统性能和集成度具有重要意义。</a:t>
            </a:r>
          </a:p>
          <a:p>
            <a:r>
              <a:t>2.随着技术的不断发展，芯片互连技术不断演进，从传统的有线互连到无线互连，再到新兴的光互连技术。</a:t>
            </a:r>
          </a:p>
          <a:p>
            <a:r>
              <a:t>3.未来的芯片互连技术将更加注重低功耗、高带宽、低延迟等方面的优化，以满足不断增长的数据传输需求。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芯片互连技术的发展趋势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1.芯片互连技术将向着更高速度、更低功耗、更小尺寸的方向发展。</a:t>
            </a:r>
          </a:p>
          <a:p>
            <a:r>
              <a:t>2.随着人工智能、物联网等技术的快速发展，芯片互连技术将更加智能化、网络化。</a:t>
            </a:r>
          </a:p>
          <a:p>
            <a:r>
              <a:t>3.未来的芯片互连技术将与制程技术、封装技术等更加紧密地结合，共同推动半导体产业的发展。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芯片互连技术概述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芯片互连技术的前沿技术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1.光互连技术：利用光信号进行芯片间的通信，具有高速、低功耗、低干扰等优点，是未来的重要发展方向。</a:t>
            </a:r>
          </a:p>
          <a:p>
            <a:r>
              <a:t>2.硅光子技术：将光子器件与硅基集成电路相结合，提高了光互连技术的集成度和可靠性。</a:t>
            </a:r>
          </a:p>
          <a:p>
            <a:r>
              <a:t>3.量子互连技术：利用量子效应进行芯片间的通信，具有极高的传输速度和安全性，是未来的前沿技术。</a:t>
            </a:r>
          </a:p>
          <a:p>
            <a:r>
              <a:t>以上内容仅供参考，具体内容可以根据实际需求进行调整和补充。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芯片互连技术发展历程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芯片互连技术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芯片互连技术发展历程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芯片互连技术发展历程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早期的芯片互连技术主要依赖于金丝键合和倒装芯片技术，这些技术在过去的几十年中一直占据着主导地位。然而，随着芯片尺寸的不断缩小和性能要求的不断提高，这些技术逐渐暴露出其局限性，包括连接密度低、传输速度慢、功耗高等问题。</a:t>
            </a:r>
          </a:p>
          <a:p>
            <a:r>
              <a:t>2.随着技术的发展，新型的芯片互连技术不断涌现，包括铜互连、低介电常数材料、光互连技术等。这些新技术具有更高的连接密度、更快的传输速度、更低的功耗等优点，逐渐成为芯片互连领域的研究热点。</a:t>
            </a:r>
          </a:p>
          <a:p>
            <a:r>
              <a:t>3.在前沿研究领域，研究者们正在探索更为先进的芯片互连技术，如碳纳米管互连、量子点互连等。这些技术具有极高的潜力，有望为未来的芯片互连技术带来革命性的突破。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金丝键合技术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1.金丝键合技术是一种传统的芯片互连技术，具有工艺成熟、可靠性高等优点。然而，随着芯片尺寸的不断缩小，金丝键合的连接密度逐渐达到极限，难以满足更高性能的需求。</a:t>
            </a:r>
          </a:p>
          <a:p>
            <a:r>
              <a:t>2.金丝键合技术的传输速度受到金丝长度的限制，难以实现高速传输。此外，金丝的电阻较大，会导致信号衰减和功耗增加。</a:t>
            </a:r>
          </a:p>
          <a:p>
            <a:r>
              <a:t>3.尽管金丝键合技术仍有一定的应用场景，但在高性能芯片互连领域，研究者们正在寻求更为先进的替代方案。</a:t>
            </a:r>
          </a:p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芯片互连技术发展历程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倒装芯片技术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1.倒装芯片技术是一种将芯片倒扣在基板上，通过凸点实现连接的芯片互连技术。这种技术可以提高连接密度，减小芯片尺寸，并具有较好的散热性能。</a:t>
            </a:r>
          </a:p>
          <a:p>
            <a:r>
              <a:t>2.倒装芯片技术的传输速度较快，可以满足高性能芯片的需求。此外，由于凸点的电阻较小，可以降低信号衰减和功耗。</a:t>
            </a:r>
          </a:p>
          <a:p>
            <a:r>
              <a:t>3.倒装芯片技术已成为一种主流的芯片互连技术，在广泛应用于各种高性能芯片的同时，研究者们仍在不断探索其新的应用场景和潜力。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芯片互连主要技术分类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芯片互连技术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芯片互连主要技术分类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线焊技术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1.线焊技术是一种成熟的芯片互连方法，具有高可靠性，适用于多种芯片类型。</a:t>
            </a:r>
          </a:p>
          <a:p>
            <a:r>
              <a:t>2.随着技术节点的不断缩小，线焊技术的挑战在于提高焊接精度和减小对芯片性能的影响。</a:t>
            </a:r>
          </a:p>
          <a:p>
            <a:r>
              <a:t>3.采用新型材料和工艺，如铜线和超声焊接，可有效提高线焊技术的效率和可靠性。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倒装芯片技术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1.倒装芯片技术可实现高密度、高速度的芯片互连，提高芯片性能。</a:t>
            </a:r>
          </a:p>
          <a:p>
            <a:r>
              <a:t>2.此技术的主要挑战在于热管理和机械应力问题，需进一步优化设计和材料选择。</a:t>
            </a:r>
          </a:p>
          <a:p>
            <a:r>
              <a:t>3.倒装芯片技术正不断发展，以适应更先进的应用，如5G、人工智能等。</a:t>
            </a:r>
          </a:p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芯片互连主要技术分类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通过硅通孔技术（TSV）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1.TSV技术可实现芯片内部和芯片之间的垂直互连，提高集成度和性能。</a:t>
            </a:r>
          </a:p>
          <a:p>
            <a:r>
              <a:t>2.TSV技术面临的主要挑战在于制造成本和可靠性问题。</a:t>
            </a:r>
          </a:p>
          <a:p>
            <a:r>
              <a:t>3.随着技术的不断进步，TSV有望在未来成为主流的芯片互连技术。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晶圆级封装技术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1.晶圆级封装技术可实现高效、低成本的芯片互连，适用于大规模生产。</a:t>
            </a:r>
          </a:p>
          <a:p>
            <a:r>
              <a:t>2.此技术的主要挑战在于保证封装质量和提高良品率。</a:t>
            </a:r>
          </a:p>
          <a:p>
            <a:r>
              <a:t>3.随着技术的不断发展，晶圆级封装技术在未来有望取得更大突破。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芯片互连主要技术分类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微凸块技术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1.微凸块技术可实现芯片之间的高密度互连，提高性能和可靠性。</a:t>
            </a:r>
          </a:p>
          <a:p>
            <a:r>
              <a:t>2.此技术的主要挑战在于凸块制作工艺和材料选择，需进一步优化。</a:t>
            </a:r>
          </a:p>
          <a:p>
            <a:r>
              <a:t>3.微凸块技术正逐渐成为主流的芯片互连技术，尤其在高端应用领域。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混合键合技术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1.混合键合技术可实现不同材料、工艺的芯片互连，具有很高的灵活性。</a:t>
            </a:r>
          </a:p>
          <a:p>
            <a:r>
              <a:t>2.此技术的主要挑战在于键合强度和热管理问题，需要进一步研究和优化。</a:t>
            </a:r>
          </a:p>
          <a:p>
            <a:r>
              <a:t>3.随着异构集成技术的发展，混合键合技术的应用前景广阔。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芯片互连技术关键参数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芯片互连技术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芯片互连技术关键参数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线宽和线距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1.线宽和线距是影响芯片互连技术性能的重要因素，两者之间的平衡需要精确控制。随着技术节点的不断缩小，线宽和线距也在逐步降低，从而提高芯片集成度和性能。</a:t>
            </a:r>
          </a:p>
          <a:p>
            <a:r>
              <a:t>2.当前主流工艺已经进入到5纳米以下，线宽和线距的控制更加困难，需要采用先进的刻蚀和清洗技术。</a:t>
            </a:r>
          </a:p>
          <a:p>
            <a:r>
              <a:t>3.未来的技术发展趋势是采用极端紫外光刻（EUV）和多电子束光刻（MEBL）等更先进的技术来控制线宽和线距，以进一步提高芯片性能和良率。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铜互连技术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1.铜互连技术已成为当前芯片互连的主流技术，具有低电阻、高电迁移率等优点，可提高芯片性能和可靠性。</a:t>
            </a:r>
          </a:p>
          <a:p>
            <a:r>
              <a:t>2.随着铜互连技术的不断发展，需要解决铜的扩散和腐蚀等问题，以保证长期可靠性和稳定性。</a:t>
            </a:r>
          </a:p>
          <a:p>
            <a:r>
              <a:t>3.未来的铜互连技术将采用更低k值的介质材料和更先进的阻挡层技术，以进一步降低功耗和提高性能。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https://d.book118.com/365331224103011112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9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芯片互连技术概述</vt:lpstr>
      <vt:lpstr> 芯片互连技术概述</vt:lpstr>
      <vt:lpstr> 芯片互连技术概述</vt:lpstr>
      <vt:lpstr> 芯片互连技术发展历程</vt:lpstr>
      <vt:lpstr> 芯片互连技术发展历程</vt:lpstr>
      <vt:lpstr> 芯片互连技术发展历程</vt:lpstr>
      <vt:lpstr> 芯片互连主要技术分类</vt:lpstr>
      <vt:lpstr> 芯片互连主要技术分类</vt:lpstr>
      <vt:lpstr> 芯片互连主要技术分类</vt:lpstr>
      <vt:lpstr> 芯片互连主要技术分类</vt:lpstr>
      <vt:lpstr> 芯片互连技术关键参数</vt:lpstr>
      <vt:lpstr> 芯片互连技术关键参数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2024-09-18T12:51:49.562</cp:lastPrinted>
  <dcterms:created xsi:type="dcterms:W3CDTF">2024-09-18T04:51:49Z</dcterms:created>
  <dcterms:modified xsi:type="dcterms:W3CDTF">2024-09-18T04:51:51Z</dcterms:modified>
</cp:coreProperties>
</file>