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32D10-1006-47A9-9562-6D80E8637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5E83C-7E55-4F24-860A-1CEAB4A95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F0EF5-3A42-4CCE-B6FA-02478A7DD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AAE94-0252-4849-83F3-D99AFCD7E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CD51B8-0290-40E4-80E4-EC39DCF59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885AF9-E6FB-4B48-B081-BECA2410D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FBBB0-5FB8-467D-9A14-7E82FB759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0526D-519F-4F08-954B-0ED8DBC8D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59028-EC35-4693-B0DA-A4678CD6A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D883A-56A6-405F-9592-9592E1531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91093-DC8A-4D26-9A3E-39B1EA73B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33132023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安全生产责任重人民福祉靠大家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安全生产责任制与法律法规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落实安全生产责任主体与措施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预防事故与应急处理能力提升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社会共治推动人民福祉提升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安全生产现状及挑战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安全生产基础依然薄弱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部分企业安全生产主体责任不落实，安全投入不足，安全管理水平不高，从业人员安全素质参差不齐等问题依然存在。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事故总量下降，但重大事故仍时有发生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近年来，我国安全生产事故总量呈下降趋势，但重大事故仍时有发生，给人民群众生命财产安全带来严重威胁。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重点行业领域风险突出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矿山、危化品、建筑施工、交通运输等重点行业领域安全风险依然突出，需要持续加大安全监管力度。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当前安全生产形势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经济下行压力加大，企业安全投入可能减少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当前经济形势下，部分企业可能面临经营困难，安全投入可能受到挤压，给安全生产带来隐患。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新技术、新业态带来新的安全风险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随着新技术、新业态的快速发展，如人工智能、大数据、5G等技术的广泛应用，带来了新的安全风险和挑战。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社会公众对安全生产的期望不断提高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随着人民群众对美好生活的向往不断增强，对安全生产的期望也不断提高，需要进一步加强安全监管和应急管理能力。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某化工企业爆炸事故。事故原因：该企业违法违规生产，安全管理混乱，导致爆炸事故发生。教训：要严格落实企业安全生产主体责任，加强安全监管和执法力度。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某煤矿透水事故。事故原因：该煤矿违规开采，超能力生产，导致透水事故发生。教训：要严格遵守安全生产法律法规和标准规范，加强煤矿等高风险行业领域的安全监管。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某建筑工地坍塌事故。事故原因：该建筑工地存在违法违规行为，施工安全管理不到位，导致坍塌事故发生。教训：要严格落实建筑施工安全管理制度和操作规程，加强施工现场安全监管和隐患排查治理工作。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案例分析：重大安全事故教训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安全生产责任制与法律法规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安全生产责任制是指各级领导、职能部门、工程技术人员、岗位操作人员在生产过程中对安全生产层层负责的制度。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安全生产责任制的重要性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安全生产责任制是企业岗位责任制的一个组成部分，是企业中最基本的一项安全制度，也是企业安全生产、劳动保护管理制度的核心。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安全生产责任制的原则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“管生产必须管安全”的原则，体现了安全与生产的统一。生产部门对安全生产要坚持“五同时”，即在计划、布置、检查、总结、评比生产的时候，同时计划、布置、检查、总结、评比安全工作。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国家法律法规及政策要求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规定了生产安全事故的报告、调查和处理程序，以及相应的法律责任。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《生产安全事故报告和调查处理条例》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规定了生产经营单位的安全生产保障、从业人员的权利和义务、安全生产的监督管理、生产安全事故的应急救援与调查处理等方面的内容。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明确了特大安全事故行政责任追究的对象、范围和标准，以及相应的法律责任。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《国务院关于特大安全事故行政责任追究的规定》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明确各级领导、职能部门和岗位操作人员的安全生产职责，形成全员参与的安全生产责任体系。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安全生产培训教育制度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定期开展安全生产培训教育，提高员工的安全意识和安全操作技能，确保员工具备必要的安全生产知识。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安全生产事故应急救援预案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制定和完善安全生产事故应急救援预案，明确应急组织、通讯联络、现场处置等方面的要求，确保在发生生产安全事故时能够及时有效地进行应急救援。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安全生产规章制度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制定和完善各项安全生产规章制度，如安全操作规程、安全检查制度、危险源管理制度等，确保企业安全生产有章可循。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企业内部安全管理制度建设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落实安全生产责任主体与措施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37" r="172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263" b="26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256" r="1425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明确各级领导责任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制定安全生产责任清单，明确各级领导的安全生产职责和任务。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建立领导带班制度，确保各级领导深入生产一线，了解安全生产情况。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加强领导安全培训，提高领导对安全生产的认识和重视程度。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完善领导考核机制，将安全生产纳入领导绩效考核体系。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35" r="1103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88" r="16088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明确各部门的安全生产监管职责，建立监管责任体系。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加强部门间的协调配合，形成齐抓共管的监管合力。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定期开展安全生产大检查，及时发现和整改安全隐患。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严厉打击安全生产违法行为，维护良好的安全生产秩序。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强化部门监管职责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https://d.book118.com/365331320230011112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2024-09-19T03:58:13.979</cp:lastPrinted>
  <dcterms:created xsi:type="dcterms:W3CDTF">2024-09-18T19:58:14Z</dcterms:created>
  <dcterms:modified xsi:type="dcterms:W3CDTF">2024-09-18T19:58:16Z</dcterms:modified>
</cp:coreProperties>
</file>