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35F9C-38C1-40B4-A9EE-7D5C8C61A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345A1-B1EF-426D-9A0C-FA5502DF1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71DF5-16B7-4215-9BCD-E8BD0EB8D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F3A195-BD52-4F22-9884-C8DDA6D33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8322B4-6AC5-4437-8DE9-15130C713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CB701D-F600-4832-A1FE-D6E59AF0E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74FD2B-D753-4235-B190-7C4FF546F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631D9-DBBF-4BF1-B63A-551ABB541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8B2827-7BE4-44D3-AE37-2573F48BF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162BC5-78CE-4201-BC66-630249D5F7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CC8F8-7154-4F79-A3BF-34F185453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33202101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医疗行业工作总结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医疗行业工作概况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医疗机构工作总结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医务人员工作总结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医疗设备与技术创新总结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医疗行业信息化与智能化发展总结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合作与交流总结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93" r="24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回顾医疗行业工作成果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对过去一段时间内医疗行业所取得的工作成果进行全面回顾和总结，展示行业发展的整体情况。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分析医疗行业发展趋势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通过对医疗行业发展趋势的深入分析，为相关决策提供参考依据，推动行业持续健康发展。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促进医疗行业交流与合作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通过总结报告的形式，促进医疗行业内部的交流与合作，加强行业凝聚力和影响力。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医疗服务体系建设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总结医疗服务体系的建设成果，包括医疗机构数量、床位数、医生数量及服务质量等方面的变化。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医疗行业政策环境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分析国家及地方政府对医疗行业的政策扶持及监管情况，评估政策对行业发展的影响。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医疗卫生技术发展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概述医疗卫生领域的技术创新及应用情况，如远程医疗、人工智能辅助诊断、精准医疗等方面的进展。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公共卫生体系建设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总结公共卫生体系在疫情防控、健康教育、卫生应急等方面的工作成果及经验教训。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医疗保障制度改革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分析医疗保障制度的改革措施及实施效果，关注医保基金运行、支付方式改革等问题。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医疗行业工作概况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技术创新推动行业发展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人工智能、大数据等技术在医疗领域的应用逐渐深入，为疾病诊断、治疗及健康管理提供了有力支持。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个性化医疗成为趋势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基因测序、精准医疗等技术的发展，使得医疗行业正朝着个性化、精准化的方向发展。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医疗行业规模持续扩大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随着人口老龄化和健康意识的提高，医疗行业的规模不断扩大，涵盖医院、诊所、药店等多个子领域。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医疗行业现状及发展趋势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药品监管政策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药品审批、生产、流通等环节的监管政策不断完善，促进了药品质量的提升和行业的规范发展。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医保政策改革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医保支付方式、报销范围等政策的调整，对医疗机构的运营和服务模式产生了深远影响。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医疗卫生服务政策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政府加大对基层医疗卫生服务的投入，推动分级诊疗和家庭医生签约服务等政策的实施，对医疗行业的服务模式产生了积极影响。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政策法规对医疗行业的影响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高专业性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医疗行业具有高度专业性，要求从业人员具备丰富的医学知识和实践经验。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高投入性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医疗技术的研发和应用需要大量的资金和资源投入，对医疗机构和从业人员提出了更高的要求。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挑战与机遇并存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随着医疗技术的不断创新和市场需求的变化，医疗行业面临着诸多挑战，如人才短缺、医患关系紧张等。同时，也孕育着巨大的发展机遇，如拓展国际市场、开展多元化服务等。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高风险性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医疗行业的服务直接关系到患者的生命安全和身体健康，因此具有高风险性。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医疗行业特点及挑战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通过对医疗机构的门诊量、住院量、手术量等关键运营数据进行统计和分析，评估机构的运营效率和服务能力。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运营数据统计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分析医疗机构的资源利用情况，包括医疗设备、床位、医护人员等，提出优化资源配置的建议。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医疗资源利用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通过定期开展患者满意度调查，了解患者对医疗服务的评价和需求，为改进服务提供依据。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患者满意度调查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医疗机构运营情况分析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加强医护人员的专业技能培训，引进先进的医疗技术和设备，提高诊疗水平和治疗效果。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医疗技术提升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医患沟通改善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优化医疗服务流程，减少患者等待时间和往返次数，提高服务效率。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加强医护人员与患者的沟通和交流，提高患者对疾病的认知和治疗依从性。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医疗服务质量提升举措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根据医疗机构的发展战略和业务需求，调整组织架构和人员配置，提高管理效率。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组织架构调整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建立健全医疗机构的各项管理制度和规范，确保医疗服务的规范化和标准化。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制度建设完善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加强医疗机构的信息化建设，实现医疗数据的电子化管理和共享，提高管理效率和决策水平。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信息化建设推进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医疗机构内部管理优化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目前，我国医务人员总数稳步增长，医生、护士等核心力量占比逐年提升，但城乡之间、区域之间分布不均的问题依然存在。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医务人员数量与结构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随着医学教育的普及和深化，医务人员的学历层次和专业素养不断提高，临床技能和诊疗水平得到显著提升。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医务人员素质与能力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未来，医务人员队伍将向专业化、精细化方向发展，医学人工智能、远程医疗等新兴技术将逐渐成为医务人员的得力助手。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医务人员队伍现状及发展趋势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https://d.book118.com/365332021012011034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2024-08-29T10:15:18.078</cp:lastPrinted>
  <dcterms:created xsi:type="dcterms:W3CDTF">2024-08-29T02:15:18Z</dcterms:created>
  <dcterms:modified xsi:type="dcterms:W3CDTF">2024-08-29T02:15:20Z</dcterms:modified>
</cp:coreProperties>
</file>