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C243FC-C5A4-464E-84BC-981690DE2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FC754-A538-4A2D-9880-DD370AEBE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7A552-B104-4C5E-A691-018F98247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D4C27A-B8DB-44B6-B644-B7D99D212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794772-8D52-4C3E-8FD0-1F212B48C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75D78C-476B-44B4-8E79-B8C4A340A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47D5CE-7780-4D7E-87FC-B63210693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F1950-515E-42A5-B44C-79E72EB75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7A4763-74E4-48C3-ADE9-513415C35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44625A-DDE2-47DE-B577-47A39E36C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05B2A-7E9D-4F37-8E2C-621D5727D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33304013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概率统计简明教程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一维随机变量及其分布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多维随机变量及其分布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数字特征与极限定理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统计量及其抽样分布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参数估计与假设检验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随机事件与概率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随机事件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概率的性质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描述随机事件发生的可能性大小的数值。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非负性、规范性、可加性。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在一定条件下并不总是发生的现象。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古典概型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每个样本点等可能出现，且样本空间有限。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两者区别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主要在于样本空间的构成方式不同。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几何概型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样本点无限且连续出现，通过几何度量（长度、面积、体积等）来刻画概率。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古典概型与几何概型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在已知某一事件发生的条件下，另一事件发生的概率。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条件概率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两个事件相互独立，即一个事件的发生不影响另一个事件的发生概率。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若两事件相互独立，则它们之间的条件概率等于各自的无条件概率之积。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条件概率与独立性的关系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条件概率与独立性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一维随机变量及其分布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离散型随机变量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定义：取值可数的随机变量，如投掷骰子的点数。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概率分布列：描述离散型随机变量取各个值的概率，满足非负性和归一性。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常见离散型随机变量分布：二项分布、泊松分布等。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取值充满某个区间的随机变量，如测量误差。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常见连续型随机变量分布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正态分布、均匀分布、指数分布等。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概率密度函数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描述连续型随机变量在某个值附近的概率分布情况，满足非负性和归一性。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连续型随机变量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一维随机变量的函数分布：通过已知随机变量的分布，求解其函数的分布。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离散型随机变量的函数分布：根据概率分布列求解。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连续型随机变量的函数分布：根据概率密度函数求解，可能涉及到积分变换等方法。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随机变量的函数分布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多维随机变量及其分布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二维随机变量的定义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设$X$和$Y$是两个随机变量，则称$(X,Y)$为二维随机变量。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联合分布函数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对于任意实数$x,y$，二元函数$F(x,y)=P{Xleq x,Yleq y}$称为二维随机变量$(X,Y)$的联合分布函数。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联合概率密度函数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如果存在非负函数$f(x,y)$，使得对于任意实数$x,y$，有$F(x,y)=int_{-infty}^{x}int_{-infty}^{y}f(u,v)dudv$，则称$f(x,y)$为二维随机变量$(X,Y)$的联合概率密度函数。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二维随机变量及其联合分布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边缘分布函数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二维随机变量$(X,Y)$关于$X$和关于$Y$的分布函数分别称为$(X,Y)$关于$X$和关于$Y$的边缘分布函数，记作$F_X(x)$和$F_Y(y)$。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边缘概率密度函数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设二维随机变量$(X,Y)$的概率密度函数为$f(x,y)$，则称$f_X(x)=int_{-infty}^{infty}f(x,y)dy$和$f_Y(y)=int_{-infty}^{infty}f(x,y)dx$分别为$(X,Y)$关于$X$和关于$Y$的边缘概率密度函数。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条件分布函数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设二维随机变量$(X,Y)$的分布函数为$F(x,y)$，且对于固定的$y$，$F_Y(y)&gt;0$，则称$frac{F(x,y)}{F_Y(y)}$为在$Y=y$条件下，$X$的条件分布函数，记作$F_{X|Y}(x|y)$。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条件概率密度函数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设二维随机变量$(X,Y)$的概率密度函数为$f(x,y)$，且对于固定的$y$，$f_Y(y)&gt;0$，则称$frac{f(x,y)}{f_Y(y)}$为在$Y=y$条件下，$X$的条件概率密度函数，记作$f_{X|Y}(x|y)$。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边缘分布与条件分布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https://d.book118.com/365333040131011104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2024-09-14T03:29:53.150</cp:lastPrinted>
  <dcterms:created xsi:type="dcterms:W3CDTF">2024-09-13T19:29:53Z</dcterms:created>
  <dcterms:modified xsi:type="dcterms:W3CDTF">2024-09-13T19:29:55Z</dcterms:modified>
</cp:coreProperties>
</file>