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EB407-5C3F-4BB3-B094-32F950F406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220709-C9E7-487C-82EC-659A270D3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181008-B133-43EE-A4C5-21299AEB3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FD03DE-F0A2-4892-8372-17BB35282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D76AFE-F11C-4557-859E-A4F2526442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887DF8-F144-49B8-B6CC-BB3CF9DCD9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17A226-7D0B-4A2F-8C1A-6FB0567AEC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627859-B4F4-4537-9D89-0B640B552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BD965F-B526-44B4-940B-8924F21FB7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D9E6A-B5E8-48E3-927E-506486B48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B8366-6AFC-4C4F-ABD0-38917984A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3330124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工程项目投资组成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工程项目投资组成要素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工程项目投资估算方法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工程项目投资优化与控制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工程项目投资案例分析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工程项目投资概述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工程项目投资是指投资者为获取未来收益而将资金投入工程建设项目的行为。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根据投资主体的不同，可分为政府投资、企业投资和个人投资；根据投资方式的不同，可分为直接投资和间接投资；根据投资项目的性质，可分为新建项目、扩建项目、改建项目和恢复项目。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提升社会福利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工程项目投资可以改善基础设施和公共服务设施，提高人民生活水平和社会福利。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推动经济增长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工程项目投资是经济增长的重要推动力，通过投资可以刺激需求，促进就业，增加国民收入。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工程项目投资有助于优化资源配置，提高资源利用效率，促进产业结构调整和升级。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工程项目投资的重要性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项目建议书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投资者向相关部门提交项目建议书，明确项目建设的必要性、建设内容、投资估算和资金来源等。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可行性研究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对项目进行可行性研究，评估项目的经济效益、社会效益和环境效益等，为投资决策提供依据。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项目审批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相关部门对项目建议书和可行性研究报告进行审批，决定是否批准项目建设。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工程项目投资的流程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投资决策</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资金筹措</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项目实施</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项目验收与后评价</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工程项目投资的流程</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投资者通过自筹、贷款、发行债券等方式筹措项目建设所需资金。</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按照批准的建设方案和实施计划，组织项目实施，确保项目按时按质完成。</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项目完成后进行验收，并对项目投资效益进行后评价，总结经验教训，为后续投资决策提供参考。</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投资者根据审批结果和市场调研情况，做出是否进行投资的决策。</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工程项目投资组成要素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土地征收及补偿费用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指建设项目通过划拨方式取得无限期的土地使用权，依照《中华人民共和国土地管理法》等规定所支付的费用。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拆迁补偿费用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指建设单位按照《城市房屋拆迁管理条例》的规定，对被拆迁人给予的补偿费用。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土地使用权出让金</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指建设项目通过土地使用权出让方式，取得有限期的土地使用权的费用。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项目的规划、设计、可行性研究所需费用：包括规划费、设计费、可行性研究费等。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地质勘查、文物勘探、工程招标等费用：包括地质勘查费、文物勘探费、工程招标代理费等。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“三通一平”等土地开发费用：包括供水、供电、通路和场地平整等费用。</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前期工程费用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指用于建筑物的建造及有关准备、清理等工程的投资，包括建筑工程量清单中的各项费用。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指用于需要安装的设备购置及安装工程的投资，包括设备安装工程费用清单中的各项费用。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建筑安装工程费用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安装工程费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建筑工程费</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设备购置费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指用于购置各种生产工艺设备的投资，包括设备原价和设备运杂费。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工器具及生产家具购置费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指用于购置各种生产用工具、器具和生产家具的投资。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188" r="33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设备及工器具购置费用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其他费用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在初步设计及概算内难以预料的工程费用，包括在批准的初步设计范围内，技术设计、施工图设计及施工过程中所增加的工程费用；设计变更、局部地基处理等增加的费用；一般自然灾害造成的损失和预防自然灾害所采取的措施费用；竣工验收时为鉴定工程质量对隐蔽工程进行必要的挖掘和修复费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基本预备费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指建设项目在建设期内由于价格等变化引起投资增加的费用，包括人工、设备、材料、施工机械价差费，建筑安装工程费及工程建设其他费用调整，利率、汇率调整等增加的费用。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涨价预备费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工程项目投资估算方法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概算法是一种基于历史数据和经验，通过类似项目的比较和推算，对工程项目投资进行初步估算的方法。</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概算法概述</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适用于项目初期，当详细设计和成本数据不足时，可快速给出投资估算结果。</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概算法的应用</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精度相对较低，受历史数据和经验影响较大，可能无法反映当前市场条件和项目特异性。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概算法的局限性</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https://d.book118.com/365333301244011110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2024-09-16T04:09:35.339</cp:lastPrinted>
  <dcterms:created xsi:type="dcterms:W3CDTF">2024-09-15T20:09:35Z</dcterms:created>
  <dcterms:modified xsi:type="dcterms:W3CDTF">2024-09-15T20:09:37Z</dcterms:modified>
</cp:coreProperties>
</file>