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25E16-1E17-4A00-8707-B36C8EA4D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72C9F-BA87-4FA9-9B62-0A40D341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17232-413D-4DEB-80CD-DEC8BF520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E6028-7B0F-4E9B-AFBB-B04AE5744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C3FBD-FC37-4EAB-BEC1-5D5E1A689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3EBF40-CB40-4A0F-9741-251FE9F2F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21A00E-7739-4B3D-B87E-48352ED0F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22B0B-BCF2-4782-8982-566BB2197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8DDF0-CE98-4911-9840-130926774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243C2-C8EF-4885-9B35-A48A26A57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29F0F-3AE8-4028-AFC7-98AEAE14E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34210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心理健康食品安全教案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心理健康与食品安全的教育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心理健康与食品安全的社会支持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心理健康与食品安全的实践建议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心理健康与食品安全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随着社会的发展，心理健康和食品安全问题越来越受到人们的关注。本主题旨在帮助学生了解心理健康和食品安全的重要性，以及如何在日常生活中维护身心健康。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学生能够了解心理健康和食品安全的基本概念和重要性。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学生能够掌握一些维护身心健康的方法和技巧，如合理饮食、适当运动、保持良好的心理状态等。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情感态度和价值观目标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学生能够树立正确的健康观念，关注自身和他人的身心健康，养成健康的生活方式。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心理健康与食品安全的关系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313" r="21313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心理压力对食品安全的影响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长期的心理压力可能导致个体对食品安全产生误解，过度关注食品安全问题，甚至产生食品恐惧症。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情绪对食品安全选择的影响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消极情绪可能导致个体选择不健康的食物，而积极情绪则可能促使个体选择更健康的食物。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心理健康对食品安全的影响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食品安全事件可能导致公众产生恐慌、焦虑等心理问题，影响心理健康。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食品安全事件的心理影响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优质的食品质量能够提供人体所需的营养，促进心理健康。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食品质量对心理健康的影响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食品安全对心理健康的影响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提高公众对心理健康与食品安全的认识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通过教育、宣传等方式，提高公众对心理健康与食品安全的认识，引导公众理性看待两者之间的关系。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建立完善的食品安全监管体系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通过加强食品安全监管，提高食品质量，降低食品安全事件的发生率，从而减少对公众心理健康的影响。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如何平衡两者之间的关系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心理健康与食品安全的教育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通过宣传和教育活动，提高公众对心理健康和食品安全的认识和重视程度，让更多人了解其重要性。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利用电视、广播、报纸、网络等媒体，广泛宣传心理健康和食品安全的知识和信息，提高公众的认知水平。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542" r="5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组织开展社区活动，如讲座、展览、义诊等，让公众更加了解心理健康和食品安全的相关知识和技能。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将心理健康和食品安全教育纳入学校课程，通过课堂教育的方式，向学生传授相关知识。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组织学生进行实地考察、实验等活动，让学生亲身体验和实践心理健康和食品安全的知识。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对教师进行心理健康和食品安全教育的培训，提高教师的专业素养和教育能力。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学校教育的重要性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https://d.book118.com/365334210114011121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2024-09-24T07:30:36.885</cp:lastPrinted>
  <dcterms:created xsi:type="dcterms:W3CDTF">2024-09-23T23:30:36Z</dcterms:created>
  <dcterms:modified xsi:type="dcterms:W3CDTF">2024-09-23T23:30:39Z</dcterms:modified>
</cp:coreProperties>
</file>