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SPFWJS+MS-UIGothic"/>
      <p:regular r:id="rId17"/>
    </p:embeddedFont>
    <p:embeddedFont>
      <p:font typeface="FQVFSB+LAIKQU+ArialMT"/>
      <p:regular r:id="rId18"/>
    </p:embeddedFont>
    <p:embeddedFont>
      <p:font typeface="MGJLIL+QJHSBA+MicrosoftYaHei-Bold"/>
      <p:regular r:id="rId19"/>
    </p:embeddedFont>
    <p:embeddedFont>
      <p:font typeface="JBKIDQ+GUKOLV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9AE2A-3493-46FD-8464-2EB4FE5CA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57209-16BD-470A-AFAC-A2BAA2AD2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8C692-8A93-47DE-A510-30C5D1575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132D5-0676-400E-9843-D67D94C77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37FFCD-C0ED-4372-866E-83FC7FD3B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AAD089-3F9A-4AB6-9DE8-502B843D1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4EBC3E-85C3-4A5C-BAF5-E2FA0FE14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2C728-6F85-4A3C-A052-13ECBBB93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DA7DA-835D-4466-9499-CD1B0F9D2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1B55F-2A89-443B-9424-89AFD7FB5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1D831-3C26-4DC7-8CD6-E1140B8AA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3430002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18894" y="3906587"/>
            <a:ext cx="8872537" cy="2026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007D49"/>
                </a:solidFill>
                <a:latin typeface="SPFWJS+MS-UIGothic"/>
                <a:cs typeface="SPFWJS+MS-UIGothic"/>
              </a:rPr>
              <a:t>高分子界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诺贝尔获奖</a:t>
            </a:r>
            <a:r>
              <a:rPr sz="4050">
                <a:solidFill>
                  <a:srgbClr val="007D49"/>
                </a:solidFill>
                <a:latin typeface="SPFWJS+MS-UIGothic"/>
                <a:cs typeface="SPFWJS+MS-UIGothic"/>
              </a:rPr>
              <a:t>者及国内院士</a:t>
            </a:r>
          </a:p>
          <a:p>
            <a:pPr marL="0" marR="0">
              <a:lnSpc>
                <a:spcPts val="4050"/>
              </a:lnSpc>
              <a:spcBef>
                <a:spcPts val="1780"/>
              </a:spcBef>
              <a:spcAft>
                <a:spcPct val="0"/>
              </a:spcAft>
            </a:pPr>
            <a:r>
              <a:rPr sz="4050">
                <a:solidFill>
                  <a:srgbClr val="007D49"/>
                </a:solidFill>
                <a:latin typeface="SPFWJS+MS-UIGothic"/>
                <a:cs typeface="SPFWJS+MS-UIGothic"/>
              </a:rPr>
              <a:t>介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绍课</a:t>
            </a:r>
            <a:r>
              <a:rPr sz="4050">
                <a:solidFill>
                  <a:srgbClr val="007D49"/>
                </a:solidFill>
                <a:latin typeface="SPFWJS+MS-UIGothic"/>
                <a:cs typeface="SPFWJS+MS-UIGothic"/>
              </a:rPr>
              <a:t> 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91325" y="1548320"/>
            <a:ext cx="4089341" cy="13435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QVFSB+LAIKQU+ArialMT"/>
                <a:cs typeface="FQVFSB+LAIKQ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PFWJS+MS-UIGothic"/>
                <a:cs typeface="SPFWJS+MS-UIGothic"/>
              </a:rPr>
              <a:t>高分子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诺贝尔获奖</a:t>
            </a:r>
            <a:r>
              <a:rPr sz="2400">
                <a:solidFill>
                  <a:srgbClr val="FFFFFF"/>
                </a:solidFill>
                <a:latin typeface="SPFWJS+MS-UIGothic"/>
                <a:cs typeface="SPFWJS+MS-UIGothic"/>
              </a:rPr>
              <a:t>者介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QVFSB+LAIKQU+ArialMT"/>
                <a:cs typeface="FQVFSB+LAIKQ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PFWJS+MS-UIGothic"/>
                <a:cs typeface="SPFWJS+MS-UIGothic"/>
              </a:rPr>
              <a:t>中国高分子院士介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34125" y="1548320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QVFSB+LAIKQU+ArialMT"/>
                <a:cs typeface="FQVFSB+LAIKQ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PFWJS+MS-UIGothic"/>
                <a:cs typeface="SPFWJS+MS-UIGothic"/>
              </a:rPr>
              <a:t>中国高分子研究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FFFFFF"/>
                </a:solidFill>
                <a:latin typeface="SPFWJS+MS-UIGothic"/>
                <a:cs typeface="SPFWJS+MS-UIGothic"/>
              </a:rPr>
              <a:t>展与成果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34125" y="2107755"/>
            <a:ext cx="5140901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QVFSB+LAIKQU+ArialMT"/>
                <a:cs typeface="FQVFSB+LAIKQ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PFWJS+MS-UIGothic"/>
                <a:cs typeface="SPFWJS+MS-UIGothic"/>
              </a:rPr>
              <a:t>中国高分子研究面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FFFFFF"/>
                </a:solidFill>
                <a:latin typeface="SPFWJS+MS-UIGothic"/>
                <a:cs typeface="SPFWJS+MS-UIGothic"/>
              </a:rPr>
              <a:t>的挑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FFFF"/>
                </a:solidFill>
                <a:latin typeface="SPFWJS+MS-UIGothic"/>
                <a:cs typeface="SPFWJS+MS-UIGothic"/>
              </a:rPr>
              <a:t>与展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诺贝尔</a:t>
            </a:r>
            <a:r>
              <a:rPr sz="3000">
                <a:solidFill>
                  <a:srgbClr val="45AE37"/>
                </a:solidFill>
                <a:latin typeface="SPFWJS+MS-UIGothic"/>
                <a:cs typeface="SPFWJS+MS-UIGothic"/>
              </a:rPr>
              <a:t>化学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奖获</a:t>
            </a:r>
            <a:r>
              <a:rPr sz="3000">
                <a:solidFill>
                  <a:srgbClr val="45AE37"/>
                </a:solidFill>
                <a:latin typeface="SPFWJS+MS-UIGothic"/>
                <a:cs typeface="SPFWJS+MS-UIGothic"/>
              </a:rPr>
              <a:t>得者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97034" y="2004055"/>
            <a:ext cx="1586020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45AE37"/>
                </a:solidFill>
                <a:latin typeface="MGJLIL+QJHSBA+MicrosoftYaHei-Bold"/>
                <a:cs typeface="MGJLIL+QJHSBA+MicrosoftYaHei-Bold"/>
              </a:rPr>
              <a:t>1953</a:t>
            </a:r>
            <a:r>
              <a:rPr sz="1550" spc="20">
                <a:solidFill>
                  <a:srgbClr val="45AE37"/>
                </a:solidFill>
                <a:latin typeface="SPFWJS+MS-UIGothic"/>
                <a:cs typeface="SPFWJS+MS-UIGothic"/>
              </a:rPr>
              <a:t>年</a:t>
            </a:r>
            <a:r>
              <a:rPr sz="1550" spc="20">
                <a:solidFill>
                  <a:srgbClr val="45AE37"/>
                </a:solidFill>
                <a:latin typeface="SimSun"/>
                <a:cs typeface="SimSun"/>
              </a:rPr>
              <a:t>获奖</a:t>
            </a:r>
            <a:r>
              <a:rPr sz="1550">
                <a:solidFill>
                  <a:srgbClr val="45AE37"/>
                </a:solidFill>
                <a:latin typeface="SPFWJS+MS-UIGothic"/>
                <a:cs typeface="SPFWJS+MS-UIGothic"/>
              </a:rPr>
              <a:t>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97034" y="4147815"/>
            <a:ext cx="1586020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45AE37"/>
                </a:solidFill>
                <a:latin typeface="MGJLIL+QJHSBA+MicrosoftYaHei-Bold"/>
                <a:cs typeface="MGJLIL+QJHSBA+MicrosoftYaHei-Bold"/>
              </a:rPr>
              <a:t>1974</a:t>
            </a:r>
            <a:r>
              <a:rPr sz="1550" spc="20">
                <a:solidFill>
                  <a:srgbClr val="45AE37"/>
                </a:solidFill>
                <a:latin typeface="SPFWJS+MS-UIGothic"/>
                <a:cs typeface="SPFWJS+MS-UIGothic"/>
              </a:rPr>
              <a:t>年</a:t>
            </a:r>
            <a:r>
              <a:rPr sz="1550" spc="20">
                <a:solidFill>
                  <a:srgbClr val="45AE37"/>
                </a:solidFill>
                <a:latin typeface="SimSun"/>
                <a:cs typeface="SimSun"/>
              </a:rPr>
              <a:t>获奖</a:t>
            </a:r>
            <a:r>
              <a:rPr sz="1550">
                <a:solidFill>
                  <a:srgbClr val="45AE37"/>
                </a:solidFill>
                <a:latin typeface="SPFWJS+MS-UIGothic"/>
                <a:cs typeface="SPFWJS+MS-UIGothic"/>
              </a:rPr>
              <a:t>者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诺贝尔</a:t>
            </a:r>
            <a:r>
              <a:rPr sz="3000">
                <a:solidFill>
                  <a:srgbClr val="45AE37"/>
                </a:solidFill>
                <a:latin typeface="SPFWJS+MS-UIGothic"/>
                <a:cs typeface="SPFWJS+MS-UIGothic"/>
              </a:rPr>
              <a:t>物理学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奖获</a:t>
            </a:r>
            <a:r>
              <a:rPr sz="3000">
                <a:solidFill>
                  <a:srgbClr val="45AE37"/>
                </a:solidFill>
                <a:latin typeface="SPFWJS+MS-UIGothic"/>
                <a:cs typeface="SPFWJS+MS-UIGothic"/>
              </a:rPr>
              <a:t>得者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344978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0">
                <a:solidFill>
                  <a:srgbClr val="45AE37"/>
                </a:solidFill>
                <a:latin typeface="MGJLIL+QJHSBA+MicrosoftYaHei-Bold"/>
                <a:cs typeface="MGJLIL+QJHSBA+MicrosoftYaHei-Bold"/>
              </a:rPr>
              <a:t>1977</a:t>
            </a:r>
            <a:r>
              <a:rPr sz="2300" spc="18">
                <a:solidFill>
                  <a:srgbClr val="45AE37"/>
                </a:solidFill>
                <a:latin typeface="SPFWJS+MS-UIGothic"/>
                <a:cs typeface="SPFWJS+MS-UIGothic"/>
              </a:rPr>
              <a:t>年</a:t>
            </a:r>
            <a:r>
              <a:rPr sz="2300" spc="20">
                <a:solidFill>
                  <a:srgbClr val="45AE37"/>
                </a:solidFill>
                <a:latin typeface="SimSun"/>
                <a:cs typeface="SimSun"/>
              </a:rPr>
              <a:t>获奖</a:t>
            </a:r>
            <a:r>
              <a:rPr sz="2300">
                <a:solidFill>
                  <a:srgbClr val="45AE37"/>
                </a:solidFill>
                <a:latin typeface="SPFWJS+MS-UIGothic"/>
                <a:cs typeface="SPFWJS+MS-UIGothic"/>
              </a:rPr>
              <a:t>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344978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0">
                <a:solidFill>
                  <a:srgbClr val="45AE37"/>
                </a:solidFill>
                <a:latin typeface="MGJLIL+QJHSBA+MicrosoftYaHei-Bold"/>
                <a:cs typeface="MGJLIL+QJHSBA+MicrosoftYaHei-Bold"/>
              </a:rPr>
              <a:t>2000</a:t>
            </a:r>
            <a:r>
              <a:rPr sz="2300" spc="18">
                <a:solidFill>
                  <a:srgbClr val="45AE37"/>
                </a:solidFill>
                <a:latin typeface="SPFWJS+MS-UIGothic"/>
                <a:cs typeface="SPFWJS+MS-UIGothic"/>
              </a:rPr>
              <a:t>年</a:t>
            </a:r>
            <a:r>
              <a:rPr sz="2300" spc="20">
                <a:solidFill>
                  <a:srgbClr val="45AE37"/>
                </a:solidFill>
                <a:latin typeface="SimSun"/>
                <a:cs typeface="SimSun"/>
              </a:rPr>
              <a:t>获奖</a:t>
            </a:r>
            <a:r>
              <a:rPr sz="2300">
                <a:solidFill>
                  <a:srgbClr val="45AE37"/>
                </a:solidFill>
                <a:latin typeface="SPFWJS+MS-UIGothic"/>
                <a:cs typeface="SPFWJS+MS-UIGothic"/>
              </a:rPr>
              <a:t>者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诺贝尔</a:t>
            </a:r>
            <a:r>
              <a:rPr sz="3000">
                <a:solidFill>
                  <a:srgbClr val="45AE37"/>
                </a:solidFill>
                <a:latin typeface="SPFWJS+MS-UIGothic"/>
                <a:cs typeface="SPFWJS+MS-UIGothic"/>
              </a:rPr>
              <a:t>和平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奖获</a:t>
            </a:r>
            <a:r>
              <a:rPr sz="3000">
                <a:solidFill>
                  <a:srgbClr val="45AE37"/>
                </a:solidFill>
                <a:latin typeface="SPFWJS+MS-UIGothic"/>
                <a:cs typeface="SPFWJS+MS-UIGothic"/>
              </a:rPr>
              <a:t>得者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586020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45AE37"/>
                </a:solidFill>
                <a:latin typeface="MGJLIL+QJHSBA+MicrosoftYaHei-Bold"/>
                <a:cs typeface="MGJLIL+QJHSBA+MicrosoftYaHei-Bold"/>
              </a:rPr>
              <a:t>2007</a:t>
            </a:r>
            <a:r>
              <a:rPr sz="1550" spc="20">
                <a:solidFill>
                  <a:srgbClr val="45AE37"/>
                </a:solidFill>
                <a:latin typeface="SPFWJS+MS-UIGothic"/>
                <a:cs typeface="SPFWJS+MS-UIGothic"/>
              </a:rPr>
              <a:t>年</a:t>
            </a:r>
            <a:r>
              <a:rPr sz="1550" spc="20">
                <a:solidFill>
                  <a:srgbClr val="45AE37"/>
                </a:solidFill>
                <a:latin typeface="SimSun"/>
                <a:cs typeface="SimSun"/>
              </a:rPr>
              <a:t>获奖</a:t>
            </a:r>
            <a:r>
              <a:rPr sz="1550">
                <a:solidFill>
                  <a:srgbClr val="45AE37"/>
                </a:solidFill>
                <a:latin typeface="SPFWJS+MS-UIGothic"/>
                <a:cs typeface="SPFWJS+MS-UIGothic"/>
              </a:rPr>
              <a:t>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586020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FFFFFF"/>
                </a:solidFill>
                <a:latin typeface="MGJLIL+QJHSBA+MicrosoftYaHei-Bold"/>
                <a:cs typeface="MGJLIL+QJHSBA+MicrosoftYaHei-Bold"/>
              </a:rPr>
              <a:t>2015</a:t>
            </a:r>
            <a:r>
              <a:rPr sz="1550" spc="20">
                <a:solidFill>
                  <a:srgbClr val="FFFFFF"/>
                </a:solidFill>
                <a:latin typeface="SPFWJS+MS-UIGothic"/>
                <a:cs typeface="SPFWJS+MS-UIGothic"/>
              </a:rPr>
              <a:t>年</a:t>
            </a:r>
            <a:r>
              <a:rPr sz="1550" spc="20">
                <a:solidFill>
                  <a:srgbClr val="FFFFFF"/>
                </a:solidFill>
                <a:latin typeface="SimSun"/>
                <a:cs typeface="SimSun"/>
              </a:rPr>
              <a:t>获奖</a:t>
            </a:r>
            <a:r>
              <a:rPr sz="1550">
                <a:solidFill>
                  <a:srgbClr val="FFFFFF"/>
                </a:solidFill>
                <a:latin typeface="SPFWJS+MS-UIGothic"/>
                <a:cs typeface="SPFWJS+MS-UIGothic"/>
              </a:rPr>
              <a:t>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PFWJS+MS-UIGothic"/>
                <a:cs typeface="SPFWJS+MS-UIGothic"/>
              </a:rPr>
              <a:t>德国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FFFFFF"/>
                </a:solidFill>
                <a:latin typeface="SPFWJS+MS-UIGothic"/>
                <a:cs typeface="SPFWJS+MS-UIGothic"/>
              </a:rPr>
              <a:t>理</a:t>
            </a:r>
            <a:r>
              <a:rPr sz="1350">
                <a:solidFill>
                  <a:srgbClr val="FFFFFF"/>
                </a:solidFill>
                <a:latin typeface="JBKIDQ+GUKOLV+MicrosoftYaHei"/>
                <a:cs typeface="JBKIDQ+GUKOLV+MicrosoftYaHei"/>
              </a:rPr>
              <a:t>Angela Merkel</a:t>
            </a:r>
            <a:r>
              <a:rPr sz="1350">
                <a:solidFill>
                  <a:srgbClr val="FFFFFF"/>
                </a:solidFill>
                <a:latin typeface="SPFWJS+MS-UIGothic"/>
                <a:cs typeface="SPFWJS+MS-UIGothic"/>
              </a:rPr>
              <a:t>，她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SPFWJS+MS-UIGothic"/>
                <a:cs typeface="SPFWJS+MS-UIGothic"/>
              </a:rPr>
              <a:t>极推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动环</a:t>
            </a:r>
            <a:r>
              <a:rPr sz="1350">
                <a:solidFill>
                  <a:srgbClr val="FFFFFF"/>
                </a:solidFill>
                <a:latin typeface="SPFWJS+MS-UIGothic"/>
                <a:cs typeface="SPFWJS+MS-UIGothic"/>
              </a:rPr>
              <a:t>保和气候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SPFWJS+MS-UIGothic"/>
                <a:cs typeface="SPFWJS+MS-UIGothic"/>
              </a:rPr>
              <a:t>化政策，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SPFWJS+MS-UIGothic"/>
                <a:cs typeface="SPFWJS+MS-UIGothic"/>
              </a:rPr>
              <a:t>可持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PFWJS+MS-UIGothic"/>
                <a:cs typeface="SPFWJS+MS-UIGothic"/>
              </a:rPr>
              <a:t>展做出了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贡</a:t>
            </a:r>
            <a:r>
              <a:rPr sz="1350">
                <a:solidFill>
                  <a:srgbClr val="FFFFFF"/>
                </a:solidFill>
                <a:latin typeface="SPFWJS+MS-UIGothic"/>
                <a:cs typeface="SPFWJS+MS-UIGothic"/>
              </a:rPr>
              <a:t>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PFWJS+MS-UIGothic"/>
                <a:cs typeface="SPFWJS+MS-UIGothic"/>
              </a:rPr>
              <a:t>中国科学院院士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1015" y="1294527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45AE37"/>
                </a:solidFill>
                <a:latin typeface="SPFWJS+MS-UIGothic"/>
                <a:cs typeface="SPFWJS+MS-UIGothic"/>
              </a:rPr>
              <a:t>在此添加您的文本</a:t>
            </a:r>
            <a:r>
              <a:rPr sz="1800">
                <a:solidFill>
                  <a:srgbClr val="45AE37"/>
                </a:solidFill>
                <a:latin typeface="MGJLIL+QJHSBA+MicrosoftYaHei-Bold"/>
                <a:cs typeface="MGJLIL+QJHSBA+MicrosoftYaHei-Bold"/>
              </a:rPr>
              <a:t>17</a:t>
            </a:r>
            <a:r>
              <a:rPr sz="1800">
                <a:solidFill>
                  <a:srgbClr val="45AE37"/>
                </a:solidFill>
                <a:latin typeface="SPFWJS+MS-UIGothic"/>
                <a:cs typeface="SPFWJS+MS-UIGothic"/>
              </a:rPr>
              <a:t>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58709" y="1294527"/>
            <a:ext cx="2690258" cy="2451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45AE37"/>
                </a:solidFill>
                <a:latin typeface="SPFWJS+MS-UIGothic"/>
                <a:cs typeface="SPFWJS+MS-UIGothic"/>
              </a:rPr>
              <a:t>在此添加您的文本</a:t>
            </a:r>
            <a:r>
              <a:rPr sz="1800">
                <a:solidFill>
                  <a:srgbClr val="45AE37"/>
                </a:solidFill>
                <a:latin typeface="MGJLIL+QJHSBA+MicrosoftYaHei-Bold"/>
                <a:cs typeface="MGJLIL+QJHSBA+MicrosoftYaHei-Bold"/>
              </a:rPr>
              <a:t>16</a:t>
            </a:r>
            <a:r>
              <a:rPr sz="1800">
                <a:solidFill>
                  <a:srgbClr val="45AE37"/>
                </a:solidFill>
                <a:latin typeface="SPFWJS+MS-UIGothic"/>
                <a:cs typeface="SPFWJS+MS-UIGothic"/>
              </a:rPr>
              <a:t>字</a:t>
            </a:r>
          </a:p>
          <a:p>
            <a:pPr marL="0" marR="0">
              <a:lnSpc>
                <a:spcPts val="1875"/>
              </a:lnSpc>
              <a:spcBef>
                <a:spcPts val="12809"/>
              </a:spcBef>
              <a:spcAft>
                <a:spcPct val="0"/>
              </a:spcAft>
            </a:pPr>
            <a:r>
              <a:rPr sz="1800">
                <a:solidFill>
                  <a:srgbClr val="45AE37"/>
                </a:solidFill>
                <a:latin typeface="SPFWJS+MS-UIGothic"/>
                <a:cs typeface="SPFWJS+MS-UIGothic"/>
              </a:rPr>
              <a:t>在此添加您的文本</a:t>
            </a:r>
            <a:r>
              <a:rPr sz="1800">
                <a:solidFill>
                  <a:srgbClr val="45AE37"/>
                </a:solidFill>
                <a:latin typeface="MGJLIL+QJHSBA+MicrosoftYaHei-Bold"/>
                <a:cs typeface="MGJLIL+QJHSBA+MicrosoftYaHei-Bold"/>
              </a:rPr>
              <a:t>16</a:t>
            </a:r>
            <a:r>
              <a:rPr sz="1800">
                <a:solidFill>
                  <a:srgbClr val="45AE37"/>
                </a:solidFill>
                <a:latin typeface="SPFWJS+MS-UIGothic"/>
                <a:cs typeface="SPFWJS+MS-UIGothic"/>
              </a:rPr>
              <a:t>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1015" y="3159521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45AE37"/>
                </a:solidFill>
                <a:latin typeface="SPFWJS+MS-UIGothic"/>
                <a:cs typeface="SPFWJS+MS-UIGothic"/>
              </a:rPr>
              <a:t>在此添加您的文本</a:t>
            </a:r>
            <a:r>
              <a:rPr sz="1800">
                <a:solidFill>
                  <a:srgbClr val="45AE37"/>
                </a:solidFill>
                <a:latin typeface="MGJLIL+QJHSBA+MicrosoftYaHei-Bold"/>
                <a:cs typeface="MGJLIL+QJHSBA+MicrosoftYaHei-Bold"/>
              </a:rPr>
              <a:t>16</a:t>
            </a:r>
            <a:r>
              <a:rPr sz="1800">
                <a:solidFill>
                  <a:srgbClr val="45AE37"/>
                </a:solidFill>
                <a:latin typeface="SPFWJS+MS-UIGothic"/>
                <a:cs typeface="SPFWJS+MS-UIGothic"/>
              </a:rPr>
              <a:t>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01015" y="5122318"/>
            <a:ext cx="2914446" cy="634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31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45AE37"/>
                </a:solidFill>
                <a:latin typeface="SPFWJS+MS-UIGothic"/>
                <a:cs typeface="SPFWJS+MS-UIGothic"/>
              </a:rPr>
              <a:t>在此添加您的文本</a:t>
            </a:r>
            <a:r>
              <a:rPr sz="1950">
                <a:solidFill>
                  <a:srgbClr val="45AE37"/>
                </a:solidFill>
                <a:latin typeface="MGJLIL+QJHSBA+MicrosoftYaHei-Bold"/>
                <a:cs typeface="MGJLIL+QJHSBA+MicrosoftYaHei-Bold"/>
              </a:rPr>
              <a:t>16</a:t>
            </a:r>
            <a:r>
              <a:rPr sz="1950">
                <a:solidFill>
                  <a:srgbClr val="45AE37"/>
                </a:solidFill>
                <a:latin typeface="SPFWJS+MS-UIGothic"/>
                <a:cs typeface="SPFWJS+MS-UIGothic"/>
              </a:rPr>
              <a:t>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458709" y="5116591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45AE37"/>
                </a:solidFill>
                <a:latin typeface="SPFWJS+MS-UIGothic"/>
                <a:cs typeface="SPFWJS+MS-UIGothic"/>
              </a:rPr>
              <a:t>在此添加您的文本</a:t>
            </a:r>
            <a:r>
              <a:rPr sz="1800">
                <a:solidFill>
                  <a:srgbClr val="45AE37"/>
                </a:solidFill>
                <a:latin typeface="MGJLIL+QJHSBA+MicrosoftYaHei-Bold"/>
                <a:cs typeface="MGJLIL+QJHSBA+MicrosoftYaHei-Bold"/>
              </a:rPr>
              <a:t>16</a:t>
            </a:r>
            <a:r>
              <a:rPr sz="1800">
                <a:solidFill>
                  <a:srgbClr val="45AE37"/>
                </a:solidFill>
                <a:latin typeface="SPFWJS+MS-UIGothic"/>
                <a:cs typeface="SPFWJS+MS-UIGothic"/>
              </a:rPr>
              <a:t>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PFWJS+MS-UIGothic"/>
                <a:cs typeface="SPFWJS+MS-UIGothic"/>
              </a:rPr>
              <a:t>中国工程院院士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89500" y="191496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38B526"/>
                </a:solidFill>
                <a:latin typeface="MGJLIL+QJHSBA+MicrosoftYaHei-Bold"/>
                <a:cs typeface="MGJLIL+QJHSB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90055" y="191496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38B526"/>
                </a:solidFill>
                <a:latin typeface="MGJLIL+QJHSBA+MicrosoftYaHei-Bold"/>
                <a:cs typeface="MGJLIL+QJHSB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79850" y="374947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38B526"/>
                </a:solidFill>
                <a:latin typeface="MGJLIL+QJHSBA+MicrosoftYaHei-Bold"/>
                <a:cs typeface="MGJLIL+QJHSB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781290" y="374947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38B526"/>
                </a:solidFill>
                <a:latin typeface="MGJLIL+QJHSBA+MicrosoftYaHei-Bold"/>
                <a:cs typeface="MGJLIL+QJHSBA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89500" y="558462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38B526"/>
                </a:solidFill>
                <a:latin typeface="MGJLIL+QJHSBA+MicrosoftYaHei-Bold"/>
                <a:cs typeface="MGJLIL+QJHSBA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790055" y="558462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38B526"/>
                </a:solidFill>
                <a:latin typeface="MGJLIL+QJHSBA+MicrosoftYaHei-Bold"/>
                <a:cs typeface="MGJLIL+QJHSBA+MicrosoftYaHei-Bold"/>
              </a:rPr>
              <a:t>06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PFWJS+MS-UIGothic"/>
                <a:cs typeface="SPFWJS+MS-UIGothic"/>
              </a:rPr>
              <a:t>外籍中国院士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https://d.book118.com/365343000240011104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SPFWJS+MS-UIGothic</vt:lpstr>
      <vt:lpstr>SimSun</vt:lpstr>
      <vt:lpstr>FQVFSB+LAIKQU+ArialMT</vt:lpstr>
      <vt:lpstr>Times New Roman</vt:lpstr>
      <vt:lpstr>MGJLIL+QJHSBA+MicrosoftYaHei-Bold</vt:lpstr>
      <vt:lpstr>JBKIDQ+GUKOLV+MicrosoftYaHei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2024-09-14T15:02:55.321</cp:lastPrinted>
  <dcterms:created xsi:type="dcterms:W3CDTF">2024-09-14T07:02:55Z</dcterms:created>
  <dcterms:modified xsi:type="dcterms:W3CDTF">2024-09-14T07:02:56Z</dcterms:modified>
</cp:coreProperties>
</file>