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5BB18E-7C1C-44DD-AB55-8D5910CED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3BFFD-D981-4364-868A-52515C4E9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B11AD8-23AC-4777-B97B-EA88990C4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0342CA-318A-4AC2-9DE3-0694DD585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F2B34D-1535-4695-8CA1-7114F0458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C802B7-F520-46CB-A631-4F0DFEDDC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CC852B-9F26-4C51-8F14-15CB2C92D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6C1CD4-4E55-4DC4-83AC-B6F917437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24D4A5-A2DC-400F-B1C1-1784DDD15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280DBA-0337-4ECA-AD3C-55CD5D296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96479A-BE4F-465B-85F6-77718B168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34303432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电子商务实务之进销存系统课件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进销存系统概述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进销存系统的建设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进销存系统的使用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进销存系统的优化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进销存系统的安全与维护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进销存系统概述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进销存系统是一种集进货、销售、库存管理于一体的企业资源计划（ERP）系统。它利用计算机技术，对企业生产经营中进货、销售、库存等环节进行全程跟踪管理，实现对企业货物流转的动态实时监控。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帮助企业提高进销存管理效率，优化资源配置，降低运营成本，增强市场竞争力。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进销存系统的定义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对进货环节进行全面管理，包括商品采购、验收入库、采购退货等功能。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进货管理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对销售环节进行全面管理，包括商品销售、订单处理、销售退货等功能。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对库存环节进行全面管理，包括商品库存查询、库存调整、库存预警等功能。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提供各类进销存报表和数据分析功能，帮助企业进行经营决策。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统计分析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进销存系统的功能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用于管理商品进货、销售和库存，提高零售企业的管理效率和客户服务水平。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零售行业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用于管理原材料进货、生产计划和库存，提高生产效率和产品质量。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制造业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用于管理货物运输和仓储，提高物流效率和降低运输成本。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物流行业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适用于需要进销存管理的各类企业，帮助企业实现数字化转型和升级。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其他行业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进销存系统的应用场景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进销存系统的建设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明确进销存系统的建设目标，包括提高库存管理效率、优化销售流程、加强财务管理等。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深入了解企业的业务需求和流程，收集各部门对进销存系统的期望和建议，为后续设计提供依据。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合理分配人力、物力和财力等资源，确保进销存系统的顺利实施。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进销存系统的规划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789" r="8789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根据规划目标和需求分析，设计进销存系统的整体架构，包括硬件和软件环境、网络拓扑结构等。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架构设计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根据业务需求，设计进销存系统的各项功能模块，如采购管理、销售管理、库存管理等。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设计进销存系统的数据库结构，包括表、字段、关系等，确保数据的准确性和完整性。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数据库设计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进销存系统的设计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代码审查和测试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对开发的代码进行审查和测试，确保系统功能的正确性和稳定性。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编程语言和工具选择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根据设计需求和资源分配，选择合适的编程语言和开发工具。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系统开发和实现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按照设计图纸和编程规范，逐步实现进销存系统的各项功能模块。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进销存系统的开发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功能测试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对进销存系统的各项功能进行测试，包括正常情况下的功能测试和异常情况下的容错处理能力测试。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性能测试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对进销存系统的性能进行测试，包括响应时间、吞吐量、并发用户数等指标的测试。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安全测试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对进销存系统的安全性进行测试，包括用户身份认证、数据加密、安全漏洞等方面的测试。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进销存系统的测试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进销存系统的使用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https://d.book118.com/365343034320011120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2024-09-23T14:11:37.635</cp:lastPrinted>
  <dcterms:created xsi:type="dcterms:W3CDTF">2024-09-23T06:11:37Z</dcterms:created>
  <dcterms:modified xsi:type="dcterms:W3CDTF">2024-09-23T06:11:39Z</dcterms:modified>
</cp:coreProperties>
</file>