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684AE1-A6EF-49AE-B2DE-9980DCED2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03CE2F-4066-42A6-A632-F3CCCE222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521572-32DA-44D2-9289-B1F7937F3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2C1BF-EA8C-4C7E-941C-5DD2CFBB4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20C127-ECA2-4A3A-9B5B-74B501762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19B6DC-E156-4392-B2BC-C68D5C1AD3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079F48-B1EA-49B9-83C7-5FDA39B4D4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F01B7-1A04-4695-AA31-5CEC104FA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22500-55A1-45EA-8A06-E3D35AD813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7E691-94CF-4DDE-A782-BA2C9A032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B6A9F-EDA8-47E9-9250-C7CCB52EC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4304432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当事人适格解读课件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当事人适格的基本概念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当事人适格的构成要件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当事人不适格的处理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当事人适格的实践应用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当事人适格的案例分析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当事人适格的基本概念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是指具有诉讼权利能力和诉讼行为能力，能够依法独立享有民事权利和承担民事义务的当事人。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当事人适格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诉讼权利能力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诉讼行为能力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是指能够成为民事诉讼当事人，享有民事诉讼权利和承担民事诉讼义务的资格。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是指能够通过自己的行为实际行使诉讼权利和承担诉讼义务的资格。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当事人适格的定义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当事人适格的意义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保障当事人合法权益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适格当事人是保障当事人合法权益的基础，只有适格当事人才能享有合法的诉讼权利和承担相应的诉讼义务。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维护司法公正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适格当事人是维护司法公正的前提，只有确保当事人的适格性，才能保证诉讼程序的合法性和公正性。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提高诉讼效率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适格当事人能够减少不必要的诉讼程序和司法资源浪费，提高诉讼效率。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实际控制标准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在涉及网络侵权、虚假诉讼等案件中，法院可以根据实际情况，将实际控制人作为适格当事人。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法律规定的标准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根据相关法律规定，某些组织或个人在特定情况下可以作为适格当事人，如法人、非法人组织、个体工商户、农村承包经营户等。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直接利害关系标准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只有与案件有直接利害关系的人才被认为是适格当事人，如亲权关系、劳动关系等。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当事人适格的判断标准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当事人适格的构成要件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诉讼权利能力：指能够成为民事诉讼当事人，享有民事诉讼权利和承担民事诉讼义务的法律上的资格。</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自然人和法人均具有诉讼权利能力，但具体享有的权利和承担的义务有所不同。</a:t>
            </a:r>
          </a:p>
        </p:txBody>
      </p:sp>
      <p:pic>
        <p:nvPicPr>
          <p:cNvPr id="6" name="Picture 6"/>
          <p:cNvPicPr>
            <a:picLocks noChangeAspect="1"/>
          </p:cNvPicPr>
          <p:nvPr/>
        </p:nvPicPr>
        <p:blipFill>
          <a:blip r:embed="rId2"/>
          <a:srcRect t="13934" b="1393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自然人的诉讼权利能力始于出生，终于死亡；法人的诉讼权利能力则始于成立，终于终止。</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当事人具有诉讼权利能力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当事人拥有实体法上的请求权是提起民事诉讼的前提条件之一。</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只有当当事人拥有实体法上的请求权时，其起诉才会被法院受理，并得到支持。</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实体法上的请求权：指当事人基于实体法上的权利义务关系所享有的要求另一方当事人履行一定民事义务的权利。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当事人拥有实体法上的请求权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48" b="79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365" b="173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当事人适格与正当当事人的关系</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正当当事人：指在具体民事诉讼中，依法对本案具有实体权利义务主体资格的人。</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当事人适格与正当当事人在某些情况下可能存在重合，但二者并非同一概念。</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当事人适格强调的是当事人具备提起诉讼的资格，而正当当事人强调的是在具体案件中具有实体权利义务主体资格的人。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当事人不适格的处理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https://d.book118.com/365343044320011120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2024-09-23T14:11:38.817</cp:lastPrinted>
  <dcterms:created xsi:type="dcterms:W3CDTF">2024-09-23T06:11:38Z</dcterms:created>
  <dcterms:modified xsi:type="dcterms:W3CDTF">2024-09-23T06:11:40Z</dcterms:modified>
</cp:coreProperties>
</file>