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9C747-4722-4C1B-BB6B-669BCABEF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12B0A-F71C-42FF-A05B-7DFB29954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2CA40-BE37-42CC-8653-8AEA10E79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242AE-1CB4-4990-930F-56488452B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461E3A-3BF2-4501-9513-3C33C8B52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6EFBFD-7FEE-44AF-9307-20B829C5C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AB4B64-3106-4903-89AB-0FD11E1C8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9195C-75EF-4C91-A556-309A46FD8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92964-9E71-4A9F-AD60-466E70849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90463-F583-49B5-B519-2D5ABDCFF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8FC55-4E32-48EA-837A-8C6D1F5AD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3431320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暴力行为护理查房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暴力行为概述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暴力行为在护理环境中的影响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暴力行为护理查房的实施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暴力行为护理的应对策略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暴力行为概述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暴力行为是指故意对他人施加身体或心理上的伤害，通常出于恶意、敌意或控制目的。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包括身体暴力、言语暴力、性暴力、情感暴力等。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990" b="99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23" b="125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如情绪不稳定、自卑、易怒、缺乏沟通技巧等。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如家庭暴力、社会压力、媒体暴力的影响等。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如拥挤的环境、缺乏隐私和安全感等。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良好的医疗环境和服务质量是提高医疗效果的重要保障，预防和控制暴力行为有助于营造和谐的医疗氛围。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暴力行为对患者的身体和心理安全构成威胁，预防和控制暴力行为是保障患者安全的必要措施。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维护医护人员权益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暴力行为不仅对患者的身心健康造成伤害，也会对医护人员的身心健康造成影响，预防和控制暴力行为有助于维护医护人员的权益。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792" r="12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暴力行为在护理环境中的影响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暴力行为可能导致患者受到身体伤害，甚至危及生命安全。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667" r="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治疗干扰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625" r="8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患者可能因为暴力行为而中断治疗，影响治疗效果。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患者可能遭受心理创伤，产生恐惧、焦虑等不良情绪。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医护人员可能遭受身体伤害，影响工作能力。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792" r="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458" b="14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50" r="13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暴力行为可能导致医护人员产生心理压力，影响工作效率和心理健康。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暴力行为可能损害医护人员的职业形象，影响医患关系。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职业形象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对医护人员的影响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暴力行为可能导致医疗资源的浪费，增加医院运营成本。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医院声誉可能因暴力行为而受损，影响患者信任度。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声誉受损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医院需要加强安全措施，防止暴力行为的发生，增加安全管理难度和成本。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安全管理难度增加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对医院运营的影响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暴力行为护理查房的实施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https://d.book118.com/365343132002011103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2024-09-12T04:13:28.753</cp:lastPrinted>
  <dcterms:created xsi:type="dcterms:W3CDTF">2024-09-11T20:13:28Z</dcterms:created>
  <dcterms:modified xsi:type="dcterms:W3CDTF">2024-09-11T20:13:30Z</dcterms:modified>
</cp:coreProperties>
</file>