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1CC5D1-85A8-4C4E-A897-BE5C3DDAB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2A2004-EDE4-4858-A466-5D260F8C2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AB965-57F9-476E-9692-0B703893CE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6A8515-FF76-4612-B7E6-72AC976D2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0B3C73-2539-4F0B-98B8-6497DBBF6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B8A36B-BA74-484E-96BB-5F82FEED08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90BE52-5E9B-4D9C-87A4-7C0A3DBD32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CEBCC6-E84C-405A-9917-75CF0A0E2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040F48-EDC3-4020-8FCD-E5A6AE08A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4115D-CD2B-4DBF-B607-9AD0949EB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727DF-02E2-4B7D-901B-8F7536E41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343300330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4s店市场部述职报告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市场部工作概述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品牌推广与营销策略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市场调研与竞品分析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广告投放与效果评估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未来发展规划与目标设定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市场部工作概述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3450" r="1345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负责收集、整理和分析市场、竞争对手、消费者等方面的信息，为公司的市场策略制定提供数据支持。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制定并执行品牌传播策略，提升品牌知名度和美誉度，增强消费者对品牌的认同感和忠诚度。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品牌推广与宣传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根据市场调研结果，制定相应的营销策略和计划，并组织和监督营销活动的实施。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营销策略制定与执行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建立和维护客户关系管理系统，提升客户满意度和忠诚度，促进客户留存和转化。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市场部职责与定位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客户关系管理专员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负责建立和维护客户关系管理系统，提升客户满意度和忠诚度。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营销策划专员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负责营销策略的制定和执行，组织并监督营销活动的实施。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品牌推广专员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负责品牌传播策略的制定和执行，管理品牌形象和声誉。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市场部经理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负责市场部的整体规划和运营，制定并监控市场策略的实施。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市场调研专员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负责收集、整理和分析市场、竞争对手、消费者等方面的信息。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团队成员及分工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市场调研成果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品牌推广效果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营销活动成果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客户关系管理改进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近期工作成果展示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294" r="1329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成功收集并分析了目标市场的相关信息，为公司决策提供了有力支持。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通过一系列的品牌传播活动，成功提升了品牌知名度和美誉度。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近期组织的营销活动取得了显著成效，销售额和市场份额均有所提升。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通过优化客户关系管理系统，提升了客户满意度和忠诚度，促进了客户留存和转化。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品牌推广与营销策略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明确品牌的核心价值和目标受众，确立品牌在市场上的独特地位。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通过视觉识别系统（VIS）的设计，包括标志、标准字、标准色等，塑造品牌的独特形象。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运用广告、公关、内容营销等多种手段，将品牌形象有效地传达给目标受众。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品牌形象塑造与传播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深入了解目标市场的消费者需求、竞争对手情况，为营销策略制定提供数据支持。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根据市场调研结果，制定相应的产品策略、价格策略、渠道策略和促销策略。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组织销售、市场、服务等团队，落实营销策略，确保营销目标的达成。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营销计划执行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营销策略制定及执行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515" b="45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线上线下活动策划与执行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线上活动策划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利用社交媒体、网络广告等线上平台，策划吸引目标受众的线上活动，如线上抽奖、互动问答等。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线下活动策划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结合品牌特点和目标受众需求，策划线下活动，如新品发布会、试驾体验、车主聚会等。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活动执行与效果评估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组织团队执行活动计划，并对活动效果进行跟踪和评估，总结经验教训，不断优化活动方案。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市场调研与竞品分析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关注汽车市场发展趋势，包括新能源汽车、智能驾驶、车联网等领域的动态，预测未来市场走向，为企业战略决策提供参考。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消费者需求调研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通过问卷调查、深度访谈等方式，收集消费者对汽车购买、使用、售后等方面的需求和期望，为后续产品开发和营销策略制定提供依据。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消费者行为研究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分析消费者在汽车购买过程中的决策因素、购买偏好、使用习惯等，为精准营销和个性化服务提供支持。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消费者需求洞察及趋势预测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定期收集竞品在市场上的销售数据、产品特点、营销策略等信息，建立竞品信息库，为分析提供参考。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竞品信息收集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对竞品进行SWOT分析，评估其优势、劣势、机会和威胁，为企业制定差异化竞争策略提供依据。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竞品分析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根据竞品分析结果，调整自身产品策略、价格策略、营销策略等，以保持市场竞争力。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市场应对策略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竞品市场动态监测及应对策略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https://d.book118.com/365343300330011122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2024-09-26T13:48:04.864</cp:lastPrinted>
  <dcterms:created xsi:type="dcterms:W3CDTF">2024-09-26T05:48:04Z</dcterms:created>
  <dcterms:modified xsi:type="dcterms:W3CDTF">2024-09-26T05:48:07Z</dcterms:modified>
</cp:coreProperties>
</file>