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6062-0238-42AE-86F8-E6FFFD68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E9DB9-A4DD-4BDA-9F34-73D986C4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3A326-C2F6-4EC6-A4AB-D34887B5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D3E3B-0E1E-4D1B-9B1C-8E1DD4DB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0073D-4D7D-4378-A17A-174B4BC2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38875-65FC-4B79-BBA6-4BEA3C755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37223-F92D-4E02-AB61-E5439FB6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0C40C-5C64-4342-B2F9-A853833E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342E-F55F-4852-B933-6E2FA68CE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AD976-8FB8-4AF3-B2FC-11978D67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31792-CB09-474E-94AB-7C7F1DE9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00001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新能源车辆推广策略运营方案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产品策略与差异化优势打造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消费者对新能源汽车的认知度不断提高，对环保、节能等方面的关注度增加。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新能源汽车技术不断创新，电池续航里程提高、充电时间缩短等，使得新能源汽车更加适合日常使用。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随着环保意识的提高和政策支持，新能源汽车市场规模逐年扩大，未来仍有较大增长空间。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年轻消费者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对新鲜事物接受度高，注重环保和时尚，是新能源汽车的主要目标客户群体。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中高端消费者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追求高品质生活和环保理念，对新能源汽车有较高的购买意愿。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企业用户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用于商务出行、接送客户等，注重企业形象和环保责任。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传统汽车制造商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拥有品牌优势和技术积累，但在新能源汽车领域相对滞后。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新兴汽车制造商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专注于新能源汽车研发和生产，具有创新能力和市场敏锐度。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互联网科技公司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跨界进入汽车领域，以智能化、网联化为特点，带来新的市场竞争格局。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政策扶持、技术进步、消费者认知提高等因素为新能源汽车市场提供了发展机遇。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挑战识别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市场竞争激烈、基础设施建设不足、消费者接受度有待提高等问题是新能源汽车市场面临的挑战。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产品策略与差异化优势打造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以电池为动力源，零排放、低噪音、低维护成本，适合城市短途出行。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纯电动车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结合发动机和电动机，实现高效能、低油耗，适合长途行驶和复杂路况。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以氢气为燃料，通过化学反应产生电能，零排放、续航能力强，是未来发展方向。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新能源车辆类型选择及特点介绍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研发高性能、长寿命、快速充电的电池，提高电动车的续航里程和充电便利性。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优化电机设计，提高功率密度和效率，降低能耗和噪音。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应用自动驾驶、车联网等技术，提升驾驶体验和安全性。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技术创新提升产品竞争力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明确新能源车辆的品牌定位，突出环保、科技、时尚等元素。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通过电视、网络、户外广告等多渠道进行品牌宣传，提高知名度。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组织环保公益活动、技术研讨会等，提升品牌形象和社会影响力。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品牌形象塑造和宣传策略部署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提供专业的购车咨询、试驾体验等服务，帮助客户了解产品特点和优势。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售中服务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优化购车流程，提供便捷的金融、保险等配套服务，提高客户满意度。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建立完善的维修保养体系，提供快速响应和优质服务，解决客户后顾之忧。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客户服务体系完善举措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利用互联网和移动应用平台，打造新能源车辆线上展示、咨询、预订及售后服务一体化平台，提高用户购车体验。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在重点城市设立新能源车辆体验中心和专卖店，提供试乘试驾、专业咨询等服务，增强消费者对新能源车辆的认知和信任。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通过线上预约试驾、线下门店体验等方式，实现线上线下渠道的互补与融合，提升消费者购车便捷性。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线上线下渠道整合优化方案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https://d.book118.com/366000001111010033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2024-09-02T00:43:29.646</cp:lastPrinted>
  <dcterms:created xsi:type="dcterms:W3CDTF">2024-09-01T16:43:29Z</dcterms:created>
  <dcterms:modified xsi:type="dcterms:W3CDTF">2024-09-01T16:43:31Z</dcterms:modified>
</cp:coreProperties>
</file>