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50776A-553E-42D7-B6BD-A98C6034CF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DE02C1-0AB3-4837-8668-B933AD3E70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FAE7FE-93DF-4354-94D5-6F3467660D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37736F-8EE2-43DA-B2A6-5E602090C0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5E7CFE3-1484-4F0B-A99B-C5D5F3F478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6413005-6BD3-4161-A6AA-0D18CA43C7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30B5E0-0C86-45F9-9E8A-CFAE98828B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7571E3-01D6-4D47-82B0-F0FA3A8432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9D9750-6C07-4921-837D-35258E67AC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6891FC-3E12-433F-AD83-4D2BDD3165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1A6ED7-740D-4299-8368-EA4C5CF87B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600024103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简单护理课件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护理基础知识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日常护理技能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常见病症护理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护理安全与防护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4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护理基础知识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护理的定义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护理是一门专业性很强的学科，它涉及到预防疾病、照顾病患、促进健康等多个方面。护理人员是医疗团队中不可或缺的一员，他们负责提供专业的护理服务，帮助患者恢复健康。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护理的重要性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在现代医疗体系中，护理的作用越来越重要。优质的护理服务不仅可以提高患者的治疗效果，减少并发症，还能提升患者的满意度和生活质量。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500" r="23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根据不同的分类标准，护理可以分为多种类型。例如，按工作场所可分为医院护理和社区护理；按服务对象可分为成人护理和儿童护理；按工作内容可分为基础护理和专科护理等。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护理的分类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护理人员的主要职责包括监测患者病情、执行医嘱、提供生活照顾、健康教育等。他们需要具备丰富的专业知识和技能，能够应对各种突发状况，为患者提供全方位的护理服务。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护理的职责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护理的分类与职责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750" r="2375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职业素质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作为一名护理人员，需要具备高度的职业素质。这包括良好的沟通能力、团队协作精神、敏锐的观察力和应急处理能力等。同时，还需要具备扎实的专业知识和技能，能够独立完成护理工作。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道德要求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护理人员作为医疗团队的一员，需要遵守医德、尊重患者的隐私和权利。他们应该始终以患者为中心，全心全意为患者服务，秉持着人道主义精神，为患者的健康尽职尽责。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护理人员的职业素质与道德要求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日常护理技能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定期洗澡、洗头、刷牙、洗脸，保持皮肤、口腔和头发清洁。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注意手部卫生，勤洗手或使用洗手液，避免交叉感染。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定期更换内衣、床单、毛巾等个人用品，保持生活环境整洁。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总结词：保持个人卫生是预防疾病和感染的关键，对于患者的康复也至关重要。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个人卫生护理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2" name="TextBox 42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根据患者的病情和医生建议，制定个性化的饮食计划，保证营养均衡。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46" name="TextBox 46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总结词：合理的饮食有助于患者的康复和营养补充，同时也能够改善患者的食欲和消化功能。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提供易消化、高蛋白、高热量、高维生素的食物，适当增加膳食纤维摄入。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50" name="TextBox 5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注意食物的色、香、味，增加患者的食欲，避免食物单一化。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34865" y="4607506"/>
            <a:ext cx="273367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睡前进行放松活动，如泡热水澡、听轻音乐等，有助于改善睡眠质量。</a:t>
            </a:r>
          </a:p>
        </p:txBody>
      </p:sp>
      <p:sp>
        <p:nvSpPr>
          <p:cNvPr id="3" name="Freeform 3"/>
          <p:cNvSpPr/>
          <p:nvPr/>
        </p:nvSpPr>
        <p:spPr>
          <a:xfrm>
            <a:off x="826123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299856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757650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937158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410890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868684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048192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521924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979718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7159226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632959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090752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9270260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743992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0201787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739769" y="1358476"/>
            <a:ext cx="273367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制定规律的作息时间表，避免熬夜和过度疲劳。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612797" y="4607506"/>
            <a:ext cx="273367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创造安静、舒适的睡眠环境，保持室内空气清新。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390728" y="4569595"/>
            <a:ext cx="273367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总结词：良好的睡眠有助于患者的身体恢复和心理健康，睡眠质量差会对患者的病情产生负面影响。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2501762" y="1358476"/>
            <a:ext cx="274320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22" name="Connector 22"/>
          <p:cNvCxnSpPr/>
          <p:nvPr/>
        </p:nvCxnSpPr>
        <p:spPr>
          <a:xfrm flipH="1" flipV="1">
            <a:off x="1737012" y="2310619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3" name="AutoShape 23"/>
          <p:cNvSpPr/>
          <p:nvPr/>
        </p:nvSpPr>
        <p:spPr>
          <a:xfrm>
            <a:off x="1632675" y="3432283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1693635" y="349324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65618" y="1589062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1556577" y="1767642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7" name="Connector 27"/>
          <p:cNvCxnSpPr/>
          <p:nvPr/>
        </p:nvCxnSpPr>
        <p:spPr>
          <a:xfrm flipH="1" flipV="1">
            <a:off x="5978060" y="2327386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5873723" y="3412474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934683" y="347343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 flipH="1" flipV="1">
            <a:off x="10182152" y="2308178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10077815" y="3417650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10138775" y="3478610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624263" y="1589062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4" name="Connector 34"/>
          <p:cNvCxnSpPr/>
          <p:nvPr/>
        </p:nvCxnSpPr>
        <p:spPr>
          <a:xfrm flipH="1" flipV="1">
            <a:off x="3860239" y="3572081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5" name="AutoShape 35"/>
          <p:cNvSpPr/>
          <p:nvPr/>
        </p:nvSpPr>
        <p:spPr>
          <a:xfrm>
            <a:off x="3750497" y="3424680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3811457" y="3485640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7" name="Connector 37"/>
          <p:cNvCxnSpPr/>
          <p:nvPr/>
        </p:nvCxnSpPr>
        <p:spPr>
          <a:xfrm flipH="1" flipV="1">
            <a:off x="8108145" y="3558730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8" name="AutoShape 38"/>
          <p:cNvSpPr/>
          <p:nvPr/>
        </p:nvSpPr>
        <p:spPr>
          <a:xfrm>
            <a:off x="7998403" y="3424680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059363" y="3485640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3476652" y="4800180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736750" y="4800180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5773138" y="1740312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817145" y="1589062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9992364" y="1776887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3701728" y="5019600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7833655" y="4965413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7" name="Group 4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8" name="AutoShape 4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TextBox 6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睡眠护理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33796" y="3291448"/>
            <a:ext cx="2019300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总结词：对患者的病情进行观察和记录，有助于及时发现病情变化和治疗效果，为医生提供重要参考。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871147" y="3291448"/>
            <a:ext cx="2019300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5086385" y="3291448"/>
            <a:ext cx="2019300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观察患者的生命体征，如体温、脉搏、呼吸等，记录异常情况。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08884" y="3291448"/>
            <a:ext cx="2019300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注意患者的症状变化，如疼痛、咳嗽、呼吸困难等，及时记录并报告医生。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9574070" y="3291448"/>
            <a:ext cx="2019300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记录患者的饮食、睡眠情况，以及病情进展和治疗反应，为医生提供全面的病情资料。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967443" y="1905233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病情观察与记录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https://d.book118.com/366000241030010040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8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2024-09-06T08:18:25.578</cp:lastPrinted>
  <dcterms:created xsi:type="dcterms:W3CDTF">2024-09-06T00:18:25Z</dcterms:created>
  <dcterms:modified xsi:type="dcterms:W3CDTF">2024-09-06T00:18:27Z</dcterms:modified>
</cp:coreProperties>
</file>