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2A8E9-7082-42BD-859D-22D8E1A38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7E9DF-E12D-499F-8A49-5527BF139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1D3AB-E6F0-4A3B-AEA6-86BE9201B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9F52C-9D9B-4D93-AEB5-6FEDDBC82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AF393-74BB-4994-800F-8FB0015E6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3A577-11F2-4BD3-8427-43443E05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80E7D5-91E7-43F9-888B-20136AEAC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DD3BF-872C-4B82-A3DC-90F0BE03B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70E9A-F222-4561-898B-C16A7A59F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DBEBD-776E-4D33-AF1E-690B2C33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32B05-CF47-47D2-BCB0-72500E886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01202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小儿护理知识课件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小儿护理的基本知识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小儿常见疾病的预防与护理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小儿安全与急救知识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小儿心理护理与教育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小儿护理的基本知识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新生儿体温调节中枢尚未发育完全，需要注意保暖；新生儿胃容量较小，消化能力较弱。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婴儿新陈代谢旺盛，需要充足的水分和营养；婴儿免疫力较低，需要注意卫生和预防感染。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婴儿生理特点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学龄前儿童生长发育迅速，需要充足的营养和适当的运动；学龄前儿童好奇心强，需要注意安全问题。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学龄前儿童生理特点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新生儿期是小儿生长发育的第一个高峰期，需要特别关注喂养、保暖和护理等问题。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婴儿期是小儿生长发育的第二个高峰期，需要注意合理喂养、适当运动和智力开发等问题。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学龄前期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学龄前期是小儿性格和行为习惯形成的关键期，需要培养良好的生活习惯和社交能力。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小儿的生长发育阶段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根据不同年龄段的小儿需求，提供适当的饮食，保证营养均衡。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饮食需求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保证小儿充足的睡眠时间，注意睡眠质量，培养良好的睡眠习惯。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睡眠需求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注意小儿的个人卫生和环境卫生，预防感染和疾病。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卫生需求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适当引导小儿进行户外活动和体育锻炼，促进生长发育和提高免疫力。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运动需求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3999" r="13999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小儿的基本需求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母乳是宝宝最好的食物，含有丰富的营养和免疫物质，有助于宝宝的生长和发育。在宝宝出生后的头几个月，尽量让宝宝多吃母乳。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如果选择人工喂养，要选择适合宝宝的婴儿配方奶，并且要按照说明书正确配制奶液。在喂食前，要确保奶液的温度适宜，不要过热或过冷。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辅食添加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在宝宝4-6个月大时，可以开始添加辅食。首先添加含铁的米粉，然后逐渐添加蔬菜、水果、蛋白质等食物。在添加新食物时，要留意宝宝的反应，如果出现过敏症状，应立即停止添加该食物。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饮食均衡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宝宝的饮食应该多样化，包括蔬菜、水果、谷物、蛋白质等。同时，要确保宝宝获得足够的营养，以满足其生长和发育的需求。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喂养与饮食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建立规律的作息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在宝宝出生后，尽量让宝宝养成规律的作息习惯，如固定的睡觉时间和起床时间。这有助于宝宝的睡眠质量和生长发育。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安抚宝宝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在宝宝睡前，可以采取一些安抚措施，如给宝宝洗个热水澡、听轻柔的音乐、使用安抚巾等。这有助于宝宝放松心情，更快地入睡。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培养独立入睡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在宝宝入睡后，要逐渐培养其独立入睡的习惯。这有助于减轻家长的负担，也有助于宝宝的自主成长。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舒适的睡眠环境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为宝宝创造一个舒适的睡眠环境，如保持室内温度适宜、安静、暗淡等。同时，要确保宝宝的床铺舒适、安全，如床垫不宜过软或过硬、床边不要放置容易掉落的物品等。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睡眠与作息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在接触宝宝前，家长要经常洗手，以避免将细菌传染给宝宝。同时，要避免用手指触摸宝宝的眼睛、鼻子和嘴巴等部位。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要经常给宝宝洗澡，特别是在夏天和出汗较多的时候。洗澡时要用温水和温和的沐浴露，不要用力搓洗宝宝的皮肤。洗完澡后要立即用干净的毛巾擦干宝宝身体。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从宝宝出生后开始，家长要经常用干净的纱布擦拭宝宝的牙龈和舌头。在宝宝长牙后，可以用柔软的儿童牙刷为宝宝刷牙，以保持口腔卫生。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宝宝的衣服要经常清洗，并在清洗前要先用温水浸泡一段时间，以去除衣物上的残留物和有害物质。同时，要选择质地柔软、无刺激的婴儿专用洗衣液或洗衣粉。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衣物清洁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卫生与清洁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适量穿衣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选择合适的衣服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宝宝的穿衣量应该根据天气情况和宝宝的体温来定。在室内时可以适当减少衣物数量，以避免过度保暖导致宝宝出汗和感冒。在室外时要适当增加衣物数量，以避免宝宝着凉和感冒。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为宝宝选择合适尺码的衣服，不要选择过小或过大的衣服。同时，要选择质地柔软、透气性好、无刺激的婴儿专用衣服。此外，要根据天气情况为宝宝选择合适的鞋子和袜子。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穿着与保暖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小儿常见疾病的预防与护理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https://d.book118.com/366001202140010034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2024-09-03T22:07:11.467</cp:lastPrinted>
  <dcterms:created xsi:type="dcterms:W3CDTF">2024-09-03T14:07:11Z</dcterms:created>
  <dcterms:modified xsi:type="dcterms:W3CDTF">2024-09-03T14:07:13Z</dcterms:modified>
</cp:coreProperties>
</file>