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536D5-F010-4233-967C-FD0E6C90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6439B-8247-4511-8149-425E054D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13F13-3158-4219-83BC-E2C108C17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4D78E-92EF-47F8-BB3E-A61AC1BE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26502-9989-46A4-BE73-D390A5A4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1451C-A4BE-4D67-8AA0-27D6B3766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7AFD2-8D76-4777-A40B-5D6DDA89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1C219-E79E-4266-9401-038E5DA4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949BA-C14A-47E0-A9BF-5911EF87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2687-6CA2-4211-9D27-F2951BFB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16D25-79F2-4B2F-AE97-1496415E7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0203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建筑企业安全生产规章制度和操作规程培训安全重点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安全重点防范与应对措施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2" r="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规章制度是企业为加强安全管理，保障员工人身安全和财产安全，依据国家法律法规、标准规范和企业实际情况制定的一系列安全管理制度和规定。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在企业安全生产中发挥着至关重要的作用，它是企业安全管理的基石，能够明确各级管理人员和员工的职责和权限，规范员工的安全行为，提高员工的安全意识和技能，确保企业安全生产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识别、评估和控制施工现场的危险源，制定相应的管理措施和应急预案，确保危险源得到有效控制和管理。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明确各级管理人员和员工在安全生产中的职责和权限，建立安全生产责任体系，确保安全生产工作的有效实施。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规定员工安全教育培训的内容、方式和周期等，提高员工的安全意识和技能水平，确保员工具备必要的安全生产能力。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制定定期和不定期的安全检查计划，明确检查的内容、方式和标准等，及时发现和消除安全隐患，确保施工现场的安全生产。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建筑企业安全生产规章制度体系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各级管理人员和员工应严格遵守企业安全生产规章制度，认真履行各自的安全生产职责，确保安全生产工作的有效实施。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规章制度的执行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的安全生产监管机制，定期对规章制度的执行情况进行检查和评估，及时发现和纠正存在的问题和不足，确保规章制度的有效执行。同时，企业还应接受政府监管部门和社会公众的监督，不断完善和改进安全生产管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规章制度的监管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操作规程培训与考核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详细讲解各工种、各岗位的安全操作规程，包括正确使用工具、设备，遵守安全操作程序等。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危险源辨识与风险控制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教授员工如何辨识工作场所的危险源，以及如何采取有效的风险控制措施。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培训员工在紧急情况下的应急处理措施，如火灾、触电、高处坠落等。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采用理论授课、案例分析、现场模拟等多种培训方式，确保员工充分理解和掌握安全操作规程。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根据企业实际情况和员工岗位特点，制定合理的培训周期，如每季度、半年或年度进行一次培训。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培训方式与周期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制定明确的考核标准，包括员工对安全操作规程的掌握程度、危险源辨识与风险控制能力、应急处理措施等。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采用笔试、实操等方式对员工进行考核，确保员工能够熟练掌握安全操作规程和相关安全知识。同时，对考核不合格的员工进行再培训和补考，直至合格为止。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安全重点防范与应对措施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严格执行高处作业安全规定，作业人员必须佩戴安全带、安全帽等个人防护用品。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高处作业前需对作业人员进行体检，确保身体状况良好，无恐高症等不适宜高处作业的病症。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高处作业现场应设置安全网、安全栏杆等安全防护设施，确保作业人员安全。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定期对高处作业人员进行安全培训，提高安全意识和操作技能。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高处坠落事故防范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物体打击事故防范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严格遵守施工现场安全规定，禁止乱扔、乱抛物体。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高处作业时，应将工具、材料等物品放置在安全位置，并采取防坠落措施。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现场作业人员应佩戴安全帽等个人防护用品，防止物体打击伤害。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定期对施工现场进行安全检查，及时清理杂物，消除安全隐患。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严格按照建筑设计规范进行施工，确保建筑结构的稳定性和安全性。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定期对施工现场进行安全检查，及时发现并处理存在的坍塌隐患。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对于深基坑、高支模等危险性较大的工程，应制定专项施工方案，并采取有效的支护措施。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加强施工人员的安全培训，提高其对坍塌事故的防范意识和应急处理能力。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坍塌事故防范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https://d.book118.com/366002033233010050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2024-09-16T10:50:20.109</cp:lastPrinted>
  <dcterms:created xsi:type="dcterms:W3CDTF">2024-09-16T02:50:20Z</dcterms:created>
  <dcterms:modified xsi:type="dcterms:W3CDTF">2024-09-16T02:50:22Z</dcterms:modified>
</cp:coreProperties>
</file>