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9EA0CF-A8E5-48A1-AA37-5E7341C937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C50A3E-867F-483F-BA9F-3FF1213E36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B5CBDEC-66F8-4381-B0D3-65E42490EE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032140-A628-4FA7-AD6C-0B075AF46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44DBC91-9C67-4BC8-9716-8DC383E330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1043B1-80F7-4598-985C-93C6007B59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9F8D46-7ECC-4C65-B473-79F9D5FD7A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8B5C90-4456-4D0C-93D2-66AE5D1F55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668BD8-12AF-47B4-BE37-5CFC9DE6F2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80BB86-B232-4B22-9EAA-74F93DD391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27C51B-E40E-451B-86FA-C55C48C03A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6010212205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脑瘫的营养护理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脑瘫患者的营养需求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营养护理的策略与实践</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营养护理的挑战与解决方案</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脑瘫（Cerebral Palsy）是一种由脑部损伤引起的运动障碍性疾病，通常在儿童期发病。</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脑瘫定义</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脑瘫可能导致肌肉无力、僵硬、协调性差，影响患儿的日常活动能力，如进食、吞咽、语言和运动等。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脑瘫影响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脑瘫的定义与影响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8950" b="2895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营养护理的重要性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维持健康</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营养护理对于脑瘫患儿的生长发育和身体健康至关重要，提供足够的营养有助于支持免疫系统、骨骼和器官功能。</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提高生活质量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良好的营养状况有助于改善患儿的体能和日常活动能力，提高生活质量，减轻家庭照顾的负担。</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预防并发症</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营养不良和营养不足可能增加脑瘫患儿发生并发症的风险，如感染、骨折和心血管疾病等。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脑瘫患者的营养需求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脑瘫患者需要摄入足够的热量来维持正常的生理功能和生长发育。</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根据患者的年龄、体重和活动水平，计算每日所需的热量摄入量。一般来说，脑瘫患者需要比正常人多摄入一些热量，以满足其生长发育和日常活动的需求。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热量需求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脑瘫患者需要摄入适量的蛋白质来维持肌肉、骨骼、免疫系统和代谢功能。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根据患者的年龄、体重和病情，制定每日蛋白质摄入计划。一般来说，脑瘫患者需要比正常人更多的蛋白质摄入量，以满足其身体修复和生长发育的需求。</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蛋白质需求</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脑瘫患者需要摄入适量的脂肪和碳水化合物来提供能量和维持正常的生理功能。</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脂肪和碳水化合物是提供能量的主要营养素。脑瘫患者需要合理搭配脂肪和碳水化合物，以满足其日常能量需求。同时，注意控制饱和脂肪和反式脂肪的摄入，以降低心血管疾病的风险。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脂肪与碳水化合物需求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脑瘫患者需要摄入充足的维生素和矿物质来维持正常的生理功能和生长发育。</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维生素和矿物质对人体的新陈代谢、免疫系统和骨骼健康等方面具有重要作用。脑瘫患者可能因为疾病影响而出现营养摄入不足的情况，因此需要特别关注维生素和矿物质的摄入，如钙、铁、锌、硒等。同时，注意补充富含维生素的食物，如蔬菜、水果等，以促进营养平衡。</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维生素与矿物质需求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营养护理的策略与实践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https://d.book118.com/366010212205010103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2024-09-29T02:54:11.728</cp:lastPrinted>
  <dcterms:created xsi:type="dcterms:W3CDTF">2024-09-28T18:54:11Z</dcterms:created>
  <dcterms:modified xsi:type="dcterms:W3CDTF">2024-09-28T18:54:13Z</dcterms:modified>
</cp:coreProperties>
</file>