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9D4C8-B3EB-42E8-A5AC-27C950F70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2032E-4720-4CC2-AC0D-EF229C743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72F77-44FF-4EBD-B815-D20ADD96D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F502F-1E56-4C08-A963-75E6B9157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7D12B7-A25E-4C44-8488-330C0CB4B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6D55E9-A101-4E6B-A406-71A669B57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DF13A5-2B12-4032-A3B2-7EA5A5A49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308DF-B8D1-4519-BED7-8BCB76FDB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989D2-5E8F-4599-8D3A-B214AF594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07B37-BD7A-4181-A691-FC557D049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9A272-3649-4D6D-B09F-63A3C30EC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11000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公寓防火安全制度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公寓防火安全制度概述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防火安全制度的具体措施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防火安全制度的宣传与培训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防火安全制度的监督与检查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2250" r="32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公寓作为密集居住的场所，人员众多，消防安全问题尤为重要。近年来，由于火灾引发的悲剧屡见不鲜，给人们的生命财产安全带来了严重威胁。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随着城市化进程的加速，公寓的数量不断增加，防火安全问题也日益突出。因此，建立完善的公寓防火安全制度，提高居民的消防安全意识和自救能力，是十分必要的。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通过制定和实施公寓防火安全制度，降低火灾发生的概率，减少火灾对居民生命财产安全的威胁。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保障居民的生命财产安全，提高居民的生活质量，促进社会的和谐稳定发展。同时，也有助于提升公寓的管理水平，增强居民对公寓的信任度和满意度。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公寓防火安全制度概述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降低财产损失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火灾事故可能导致严重的财产损失，防火安全制度能够降低财产损失。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保护居民生命安全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防火安全制度能够有效地预防火灾事故，减少火灾对居民生命安全的威胁。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火灾事故可能导致社会恐慌和混乱，防火安全制度有助于维护社会稳定。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公寓防火安全制度的重要性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火源控制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疏散通道畅通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防火宣传教育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公寓防火安全制度的主要内容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确保公寓内的消防设施完备、有效，定期进行检查和维护。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确保疏散通道畅通无阻，不堆放杂物，标识清晰。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禁止在公寓内私拉乱接电线、使用明火等行为，严格控制火源。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定期开展防火宣传教育活动，提高居民的防火意识和技能。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https://d.book118.com/366011000204010102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2024-09-27T17:34:15.784</cp:lastPrinted>
  <dcterms:created xsi:type="dcterms:W3CDTF">2024-09-27T09:34:15Z</dcterms:created>
  <dcterms:modified xsi:type="dcterms:W3CDTF">2024-09-27T09:34:17Z</dcterms:modified>
</cp:coreProperties>
</file>